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56" r:id="rId2"/>
    <p:sldId id="257" r:id="rId3"/>
    <p:sldId id="259" r:id="rId4"/>
    <p:sldId id="262" r:id="rId5"/>
    <p:sldId id="266" r:id="rId6"/>
    <p:sldId id="267" r:id="rId7"/>
    <p:sldId id="263" r:id="rId8"/>
    <p:sldId id="265" r:id="rId9"/>
    <p:sldId id="261" r:id="rId10"/>
    <p:sldId id="264" r:id="rId11"/>
    <p:sldId id="268" r:id="rId12"/>
    <p:sldId id="260" r:id="rId13"/>
    <p:sldId id="258" r:id="rId14"/>
    <p:sldId id="269" r:id="rId15"/>
    <p:sldId id="270" r:id="rId16"/>
    <p:sldId id="271" r:id="rId1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BC34DB2-1A87-5DC2-7BD0-C149B98B693C}" v="35" dt="2023-06-12T20:45:09.450"/>
    <p1510:client id="{5D3CB0AA-2BFE-4E1F-AC49-FE46D64D9D45}" v="108" dt="2023-06-13T03:30:30.811"/>
    <p1510:client id="{7749E37C-676B-6E71-6CA4-A4C9DEABB3D2}" v="39" dt="2023-06-13T03:31:02.058"/>
    <p1510:client id="{777D1BD1-D622-A721-9D69-0ECF337CBC3E}" v="29" dt="2023-06-13T02:49:01.181"/>
    <p1510:client id="{95079740-9DB6-2925-8D1B-A1EDE7C1C274}" v="79" dt="2023-06-12T22:31:04.656"/>
    <p1510:client id="{9CD05ED4-8F60-736D-671F-47F3581E0A29}" v="1887" dt="2023-06-13T03:19:10.596"/>
    <p1510:client id="{E20BA268-7459-2B6D-43BC-D798729944C6}" v="477" dt="2023-06-13T03:00:04.369"/>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1" d="100"/>
          <a:sy n="51" d="100"/>
        </p:scale>
        <p:origin x="87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12T21:50:54.543"/>
    </inkml:context>
    <inkml:brush xml:id="br0">
      <inkml:brushProperty name="width" value="0.05" units="cm"/>
      <inkml:brushProperty name="height" value="0.05" units="cm"/>
      <inkml:brushProperty name="color" value="#F6630D"/>
    </inkml:brush>
  </inkml:definitions>
  <inkml:trace contextRef="#ctx0" brushRef="#br0">1 0 24575,'0'0'-8191</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6-13T00:25:01.197"/>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2724 1820,'0'-91,"-5"-232,0 256,-3 1,-29-116,14 105,-3 2,-4 0,-3 2,-2 1,-80-115,89 148,0 0,-35-39,48 64,-1 1,0 0,0 1,-2 0,-31-18,-49-19,-2 3,-2 6,-1 3,-141-30,157 51,-159-9,-89 23,317 3,-1 1,0 0,0 1,1 1,0 1,-1 0,2 1,-1 0,1 2,0 0,0 0,1 2,-20 16,-100 82,117-92,1 0,1 2,0-1,1 2,-15 27,-17 37,-76 148,88-163,10-21,2 0,-17 54,4 28,-24 178,51-250,3 0,3 0,2 0,2 0,18 101,-12-120,1 0,2 0,2-1,2-1,1 0,1-2,2 1,2-2,32 41,2-13,1-2,4-3,1-3,3-2,115 69,380 164,-410-219,196 55,-288-107,1-2,0-3,1-3,0-2,-1-3,68-8,-110 6,0-1,-1-1,1 0,-1-1,1 0,21-12,84-55,-79 46,-33 20,0-1,0 0,0-1,-1 0,0 0,-1-1,1 0,-2 0,10-18,1-7,20-57,-3 7,-19 42,-1 0,-3-2,-1 1,-2-1,2-49,-3 38,7-131,-11-241,-6 204,4 169,0-3,-1-1,-4 1,-1 1,-16-64,-12 16,-5 6</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6-13T03:30:18.946"/>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1365 816,'-2'-1,"0"1,1-1,-1 0,0 1,0-1,1 0,-1 0,0 0,1 0,-1 0,1 0,0-1,-1 1,1-1,0 1,0 0,0-1,0 0,0 1,-1-3,-20-43,14 29,-15-30,-2 2,-2 0,-2 1,-2 2,-1 1,-3 2,-1 1,-2 2,-49-37,-16 2,-147-76,238 141,1 1,-1 0,-1 1,1 1,-1 0,0 0,0 1,0 1,-23-1,28 3,0 1,0 0,0 1,0 0,0 0,0 0,1 1,-1 1,1-1,0 1,0 0,0 1,0-1,1 1,0 1,-11 11,-9 14,1 0,1 2,2 1,1 1,2 1,2 0,-16 45,20-38,1 0,-5 45,-5 19,5-33,3 1,4 0,3 1,3 98,3-105,0-31,2-1,7 50,-6-74,1-1,0 1,1-1,0 0,1 0,1-1,0 0,0 1,1-2,15 19,15 12,2-2,2-1,61 42,-82-68,1-1,1-1,-1 0,45 11,-27-9,-13-4,2-2,-1-1,0 0,33-1,116-5,-83-2,-66 3,-1-3,1 0,0-1,-1-2,0-1,0 0,-1-2,0-2,-1 0,0-1,0-1,-2-1,40-33,-28 16,-1-1,-2-2,-2-1,-1-1,25-43,-44 67,0 0,-1-1,-1 0,0-1,-1 0,-1 0,0 0,0-1,-2 0,0 1,0-1,0-17,-3-156,-1 168,-2 0,0 1,-1-1,-1 1,-1-1,0 2,-13-25,-72-158,43 89,-43-126,75 205</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12T21:50:54.543"/>
    </inkml:context>
    <inkml:brush xml:id="br0">
      <inkml:brushProperty name="width" value="0.05" units="cm"/>
      <inkml:brushProperty name="height" value="0.05" units="cm"/>
      <inkml:brushProperty name="color" value="#F6630D"/>
    </inkml:brush>
  </inkml:definitions>
  <inkml:trace contextRef="#ctx0" brushRef="#br0">1 0 24575,'0'0'-8191</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12T21:51:00.581"/>
    </inkml:context>
    <inkml:brush xml:id="br0">
      <inkml:brushProperty name="width" value="0.05" units="cm"/>
      <inkml:brushProperty name="height" value="0.05" units="cm"/>
      <inkml:brushProperty name="color" value="#F6630D"/>
    </inkml:brush>
  </inkml:definitions>
  <inkml:trace contextRef="#ctx0" brushRef="#br0">0 1 24575,'0'0'-8191</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12T21:53:23.054"/>
    </inkml:context>
    <inkml:brush xml:id="br0">
      <inkml:brushProperty name="width" value="0.05" units="cm"/>
      <inkml:brushProperty name="height" value="0.05" units="cm"/>
    </inkml:brush>
  </inkml:definitions>
  <inkml:trace contextRef="#ctx0" brushRef="#br0">1 0 24575,'0'9'0,"8"3"0,4-1-8191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6-13T01:18:43.902"/>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3151 236,'-6'-1,"0"0,0-1,0 0,0 0,0 0,1-1,-1 0,-7-5,-10-5,-60-24,-1 4,-2 4,-1 3,-1 4,0 5,-2 3,0 3,-129 3,-1169 12,1343-3,0 2,0 2,0 2,1 2,0 1,1 3,0 2,1 1,1 2,0 2,2 2,-44 31,68-40,1 0,0 0,1 1,1 1,0 0,1 1,1 0,0 1,1 0,1 1,1-1,0 1,2 1,0-1,0 1,2 0,1 0,0 0,1 1,1-1,5 35,-4-46,1-1,1 1,-1 0,1-1,1 0,-1 1,1-1,1-1,-1 1,1 0,0-1,1 0,-1-1,1 1,10 7,12 8,1-2,38 19,-54-30,196 94,-8-5,-32-1,186 91,-328-175,261 105,-239-100,1-3,0-2,1-2,52 3,-64-9,50 12,-49-7,47 3,-36-8,-1-3,1-2,99-15,-121 10,-1-1,0-1,0-2,-1 0,0-2,-1-1,0-1,33-24,-23 11,-1-1,-1-1,-2-2,-1-1,-1-2,-2 0,-2-2,-1-1,-1-2,-3 0,-1-1,-1-1,22-76,-39 106,13-40,-3 0,-2-1,7-106,-17 133,1-20,-9-82,5 113,0-1,0 1,-1 0,-1 0,0 0,-1 1,-1 0,0 0,-15-20,7 13,-1 0,-1 2,-25-23,34 35,0 0,0 0,-1 1,1 1,-1-1,0 1,-1 1,1-1,-1 2,1-1,-17-1,-23 1,1 2</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6-13T01:18:50.163"/>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3332 562,'2'0,"0"-1,1 0,-1 0,0 0,0 0,0 0,0-1,0 1,0-1,-1 1,1-1,0 0,-1 1,1-1,-1 0,1 0,0-3,23-39,-24 43,4-9,0 1,-1-1,-1 0,0-1,0 1,-1 0,0-1,-1 0,0 1,-1-1,0 0,0 1,-1-1,-4-18,0 15,1 1,-2-1,0 1,0 0,-1 0,-1 1,0 0,0 0,-21-21,12 17,-1-1,-1 2,-1 0,0 2,0 0,-1 1,-1 1,0 1,-1 1,1 1,-2 1,-43-7,-15 8,-147 10,62 1,-1699-5,1828 0,1 2,0 1,0 2,1 1,-49 16,66-16,1 1,0 1,0 1,1 0,0 1,1 1,0 1,0 0,2 1,-1 1,-21 27,14-12,2 0,1 2,1 0,1 1,2 1,2 0,1 1,1 1,2-1,2 2,1-1,1 1,2 0,3 53,0-38,-1-22,1 0,7 39,-6-60,1 1,0-1,1 0,-1 0,2 0,-1 0,1-1,0 1,1-1,0 0,0 0,8 8,23 16,0-2,79 48,-60-42,-6-4,2-3,0-2,2-2,1-3,93 25,-60-27,0-4,177 8,-208-21,659 39,-403-8,311 39,-463-52,1-6,245-11,-378-5,0 0,-1-2,1-2,46-14,-63 16,-1 0,0 0,0-1,-1 0,0-1,0 0,0 0,0-1,-1-1,0 1,-1-1,0 0,0-1,11-17,3-16,-2-1,-2-1,-2-1,-2 0,-1 0,-3-1,-2-1,-2 0,0-52,-4 5,-6-227,1 300,1 1,-2 0,-1 1,0-1,-2 1,0 0,-1 1,-17-26,3 9,-2 1,-1 1,-34-32,47 53,-1 2,1-1,-1 2,-1 0,0 1,0 0,-1 1,0 1,-30-8,-13 0,-82-7,138 21,-42-6,0 2,-1 2,1 2,-1 2,1 2,0 2,-69 18,40 1,-74 38,118-50,-52 24</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6-13T01:18:54.703"/>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3748 465,'-22'-2,"1"-1,-1-2,1 0,0-1,1-1,-25-12,-3 1,-461-173,384 144,-172-40,175 61,-1 6,-183-8,-555 27,372 4,440-1,1 2,0 2,0 3,-67 20,96-23,0 1,1 1,-1 1,2 0,-1 1,2 1,-1 1,1 0,1 1,0 1,1 0,1 1,0 0,-12 20,7-10,2 1,1 0,1 1,1 1,1 0,2 1,1 0,1 0,1 1,2 0,1 0,1 1,3 60,1-57,-1 9,2 0,13 71,-12-101,0 0,2 0,-1 0,1 0,1-1,0 0,1 0,0 0,1-1,1 0,-1-1,19 17,1-2,2 3,0-2,2-2,44 26,47 23,88 46,-163-96,1-1,80 23,47-5,220 22,-124-24,102 22,-299-49,0-4,1-2,0-4,83-10,-134 7,0-2,-1 0,1-2,-1 0,0-2,-1-1,0 0,0-2,-1-1,0 0,-1-2,-1 0,0-1,-1-2,-1 0,0 0,-1-2,16-23,5-16,56-114,-78 135,-1-1,-2-1,-1 0,8-58,-14 59,2 0,2 0,1 1,24-56,-28 76,-1 0,0-1,-1 1,-1-1,-1-1,0 1,-1 0,-2-1,0 1,0-1,-2 1,0 0,-1 0,-1 0,-8-24,9 36,0 1,-1 0,1 0,-1 0,0 0,0 0,-1 1,1 0,-1-1,0 2,0-1,-1 1,1 0,-9-4,-1 0,-2 2,1-1,-33-4,-26-2</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6-13T01:18:56.720"/>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1 50,'2743'0,"-2658"-4,96-17,50-3,-192 23</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6-13T01:18:59.568"/>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934 567,'46'-39,"-39"34,0 0,0 0,-1-1,0 0,0 0,0 0,-1 0,0-1,0 0,-1 0,1-1,-2 1,1-1,2-8,-1 0,-2 0,0 0,0-1,-1 1,-1 0,-1-1,-1 1,0-1,-1 1,0 0,-10-30,8 35,0 0,-1 1,0-1,-1 1,-1 1,1-1,-1 1,-1 0,0 1,0 0,0 0,-1 0,0 1,-1 1,0 0,0 0,-16-6,4 3,-1 2,-1 1,1 0,-1 2,0 1,0 0,-42 3,8 3,-1 3,-57 13,-46 23,66-15,86-25,0 1,0 0,1 0,0 1,-1 0,1 0,1 1,-1 1,1-1,0 1,0 1,0-1,1 1,0 1,1-1,-1 1,2 0,-1 1,1-1,0 1,1 0,0 1,0-1,1 0,0 1,1 0,0 0,1 0,0 0,0 15,0-15,1 0,1 0,0 0,0 0,1-1,0 1,0 0,1-1,1 0,-1 1,2-2,5 11,4 2,2-1,0-1,25 24,-3-4,5 11,-26-30,0 0,36 30,20 14,-47-40,1-1,1-1,1-2,38 22,-63-40,1 0,-1 0,1 0,0 0,-1-1,1 0,0 0,0 0,0-1,0 0,0 1,0-2,0 1,-1-1,1 1,0-1,8-3,-7 1,-1 0,0 0,0 0,0-1,0 0,0 0,-1 0,0 0,0-1,0 0,0 0,4-8,1-5,-1 0,0 0,-2-1,0 0,-1 0,-1 0,3-39,-5-144,-3 148,0 5</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12T21:51:00.581"/>
    </inkml:context>
    <inkml:brush xml:id="br0">
      <inkml:brushProperty name="width" value="0.05" units="cm"/>
      <inkml:brushProperty name="height" value="0.05" units="cm"/>
      <inkml:brushProperty name="color" value="#F6630D"/>
    </inkml:brush>
  </inkml:definitions>
  <inkml:trace contextRef="#ctx0" brushRef="#br0">0 1 24575,'0'0'-8191</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12T21:50:54.543"/>
    </inkml:context>
    <inkml:brush xml:id="br0">
      <inkml:brushProperty name="width" value="0.05" units="cm"/>
      <inkml:brushProperty name="height" value="0.05" units="cm"/>
      <inkml:brushProperty name="color" value="#F6630D"/>
    </inkml:brush>
  </inkml:definitions>
  <inkml:trace contextRef="#ctx0" brushRef="#br0">1 0 24575,'0'0'-8191</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12T21:51:00.581"/>
    </inkml:context>
    <inkml:brush xml:id="br0">
      <inkml:brushProperty name="width" value="0.05" units="cm"/>
      <inkml:brushProperty name="height" value="0.05" units="cm"/>
      <inkml:brushProperty name="color" value="#F6630D"/>
    </inkml:brush>
  </inkml:definitions>
  <inkml:trace contextRef="#ctx0" brushRef="#br0">0 1 24575,'0'0'-8191</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12T21:50:54.543"/>
    </inkml:context>
    <inkml:brush xml:id="br0">
      <inkml:brushProperty name="width" value="0.05" units="cm"/>
      <inkml:brushProperty name="height" value="0.05" units="cm"/>
      <inkml:brushProperty name="color" value="#F6630D"/>
    </inkml:brush>
  </inkml:definitions>
  <inkml:trace contextRef="#ctx0" brushRef="#br0">1 0 24575,'0'0'-8191</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12T21:51:00.581"/>
    </inkml:context>
    <inkml:brush xml:id="br0">
      <inkml:brushProperty name="width" value="0.05" units="cm"/>
      <inkml:brushProperty name="height" value="0.05" units="cm"/>
      <inkml:brushProperty name="color" value="#F6630D"/>
    </inkml:brush>
  </inkml:definitions>
  <inkml:trace contextRef="#ctx0" brushRef="#br0">0 1 24575,'0'0'-8191</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12T21:53:23.054"/>
    </inkml:context>
    <inkml:brush xml:id="br0">
      <inkml:brushProperty name="width" value="0.05" units="cm"/>
      <inkml:brushProperty name="height" value="0.05" units="cm"/>
    </inkml:brush>
  </inkml:definitions>
  <inkml:trace contextRef="#ctx0" brushRef="#br0">1 0 24575,'0'9'0,"8"3"0,4-1-8191</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12T21:50:54.543"/>
    </inkml:context>
    <inkml:brush xml:id="br0">
      <inkml:brushProperty name="width" value="0.05" units="cm"/>
      <inkml:brushProperty name="height" value="0.05" units="cm"/>
      <inkml:brushProperty name="color" value="#F6630D"/>
    </inkml:brush>
  </inkml:definitions>
  <inkml:trace contextRef="#ctx0" brushRef="#br0">1 0 24575,'0'0'-8191</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12T21:51:00.581"/>
    </inkml:context>
    <inkml:brush xml:id="br0">
      <inkml:brushProperty name="width" value="0.05" units="cm"/>
      <inkml:brushProperty name="height" value="0.05" units="cm"/>
      <inkml:brushProperty name="color" value="#F6630D"/>
    </inkml:brush>
  </inkml:definitions>
  <inkml:trace contextRef="#ctx0" brushRef="#br0">0 1 24575,'0'0'-8191</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12T21:53:23.054"/>
    </inkml:context>
    <inkml:brush xml:id="br0">
      <inkml:brushProperty name="width" value="0.05" units="cm"/>
      <inkml:brushProperty name="height" value="0.05" units="cm"/>
    </inkml:brush>
  </inkml:definitions>
  <inkml:trace contextRef="#ctx0" brushRef="#br0">1 0 24575,'0'9'0,"8"3"0,4-1-8191</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6-13T00:46:29.299"/>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7310 420,'-1190'0,"1140"-2,0-2,1-1,0-3,1-2,-73-26,70 19,0 1,0 3,-1 2,-1 2,-73-2,73 7,1-3,-88-20,-31-6,-32 13,-119-18,-152-19,293 38,-81-4,11 21,-205-14,-41-15,-2 32,187 1,-886-2,1169 1,0 2,0 1,0 1,0 1,1 2,0 0,-41 20,42-15</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6-13T00:46:48.312"/>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519 239,'0'-12,"1"-5,-2 0,0 0,0 0,-6-22,6 36,1 0,-1 1,0-1,0 1,0-1,0 1,0-1,0 1,-1 0,1-1,-1 1,1 0,-1 0,0 0,0 0,0 1,0-1,0 0,-1 1,1 0,0-1,-1 1,1 0,-1 0,1 0,-1 0,1 1,-1-1,0 1,1 0,-1 0,0-1,1 2,-1-1,-3 1,4-1,-1 1,0 0,1 0,-1 0,1 1,-1-1,1 0,0 1,0 0,-1-1,1 1,0 0,1 0,-1 0,0 1,0-1,1 0,0 1,-1-1,1 1,0-1,0 1,0 0,-1 4,-1 9,-1 1,2-1,-1 18,1-8,-17 77,11-64,-6 65,10-6,9 125,-5-219,1 0,-1-1,1 1,0 0,0 0,0 0,1 0,-1-1,1 1,0-1,0 1,0-1,0 0,1 0,0 0,-1 0,1 0,0 0,0-1,0 1,1-1,-1 0,1 0,6 3,-7-5,1 1,-1 0,1-1,-1 0,1 0,-1 0,1 0,0 0,-1-1,0 1,1-1,-1 0,1 0,-1-1,0 1,0 0,0-1,0 0,0 0,0 0,0 0,0 0,-1-1,1 1,-1-1,0 0,0 0,2-3,2-3,0-1,-1-1,0 1,-1-1,-1 0,1 0,-2 0,1 0,-2 0,1-12,0-22,-4-55,-1 51,2-6,1 3,-3 0,-13-76,14 115,-1 0,-1 0,0 1,0-1,-1 1,-1 0,0 1,-1-1,0 1,-1 0,0 1,0 0,-1 0,0 1,-12-9,12 12,-1 1,0 0,0 1,0 0,-1 0,1 1,-1 1,0 0,0 0,0 1,0 0,0 1,0 0,0 1,0 0,0 1,1 0,-1 1,0 0,1 1,0 0,0 0,0 1,0 0,1 1,0 0,-10 9,9-5,1 1,1 1,-1-1,2 1,0 1,0 0,1 0,1 0,0 0,1 1,-4 21,5-17,1 0,0 0,1-1,2 1,-1 0,2 0,1 0,8 33,-7-41,0 1,0-1,1 0,1-1,-1 1,2-1,-1 0,1-1,1 1,-1-1,1-1,1 1,-1-2,1 1,1-1,-1 0,21 8,-13-7,1-1,0 0,0-1,0-1,1-1,-1-1,1 0,0-2,34-2,-48 1,-1 1,1-1,-1 0,1 0,-1-1,1 0,-1 1,0-1,0-1,0 1,0-1,0 1,-1-1,1 0,-1 0,1-1,-1 1,0-1,-1 1,1-1,0 0,-1 0,0 0,0-1,0 1,-1 0,0-1,1 1,-1-6,3-13,-2-1,0 1,-2-1,-3-36,1 26,1 19,0 0,-1 0,-6-26,-4 10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12T21:53:23.054"/>
    </inkml:context>
    <inkml:brush xml:id="br0">
      <inkml:brushProperty name="width" value="0.05" units="cm"/>
      <inkml:brushProperty name="height" value="0.05" units="cm"/>
    </inkml:brush>
  </inkml:definitions>
  <inkml:trace contextRef="#ctx0" brushRef="#br0">1 0 24575,'0'9'0,"8"3"0,4-1-8191</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6-13T00:46:55.394"/>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4153 141,'-1'-2,"1"1,0 0,0 0,-1-1,1 1,-1 0,1 0,-1 0,0-1,1 1,-1 0,0 0,0 0,0 0,0 1,0-1,0 0,0 0,0 0,0 1,0-1,0 0,0 1,-1-1,1 1,0 0,-2-1,-40-8,36 8,-117-10,-226 9,172 5,-393-3,540-2,-1-1,-59-14,55 9,-69-6,-186 14,-56-2,169-21,-49-1,-516 22,355 5,41-3,309 0</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12T21:50:54.543"/>
    </inkml:context>
    <inkml:brush xml:id="br0">
      <inkml:brushProperty name="width" value="0.05" units="cm"/>
      <inkml:brushProperty name="height" value="0.05" units="cm"/>
      <inkml:brushProperty name="color" value="#F6630D"/>
    </inkml:brush>
  </inkml:definitions>
  <inkml:trace contextRef="#ctx0" brushRef="#br0">1 0 24575,'0'0'-8191</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12T21:51:00.581"/>
    </inkml:context>
    <inkml:brush xml:id="br0">
      <inkml:brushProperty name="width" value="0.05" units="cm"/>
      <inkml:brushProperty name="height" value="0.05" units="cm"/>
      <inkml:brushProperty name="color" value="#F6630D"/>
    </inkml:brush>
  </inkml:definitions>
  <inkml:trace contextRef="#ctx0" brushRef="#br0">0 1 24575,'0'0'-8191</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12T21:53:23.054"/>
    </inkml:context>
    <inkml:brush xml:id="br0">
      <inkml:brushProperty name="width" value="0.05" units="cm"/>
      <inkml:brushProperty name="height" value="0.05" units="cm"/>
    </inkml:brush>
  </inkml:definitions>
  <inkml:trace contextRef="#ctx0" brushRef="#br0">1 0 24575,'0'9'0,"8"3"0,4-1-8191</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6-13T02:49:12.874"/>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11616 4277 16383 0 0,'-17'0'0'0'0,"-15"0"0"0"0,-19 0 0 0 0,-10 0 0 0 0,-2 0 0 0 0,-9 0 0 0 0,-1 0 0 0 0,4 0 0 0 0,-4 0 0 0 0,2 9 0 0 0,4 11 0 0 0,5 2 0 0 0,4-2 0 0 0,4-5 0 0 0,2 4 0 0 0,9 8 0 0 0,5-2 0 0 0,-2 4 0 0 0,-1-2 0 0 0,6 2 0 0 0,-9 5 0 0 0,3 6 0 0 0,1-5 0 0 0,6 1 0 0 0,1 3 0 0 0,5 4 0 0 0,0-6 0 0 0,3 0 0 0 0,-1 2 0 0 0,3 3 0 0 0,5 3 0 0 0,6 3 0 0 0,-4 10 0 0 0,2 13 0 0 0,2 3 0 0 0,3-2 0 0 0,4-6 0 0 0,2-4 0 0 0,2 4 0 0 0,1 0 0 0 0,9-3 0 0 0,3-3 0 0 0,9-3 0 0 0,17 5 0 0 0,12 2 0 0 0,14 7 0 0 0,22 17 0 0 0,32-5 0 0 0,21-10 0 0 0,31 2 0 0 0,21-5 0 0 0,39 5 0 0 0,-3-12 0 0 0,-13-7 0 0 0,-26-5 0 0 0,-27-2 0 0 0,-33-9 0 0 0,-30-12 0 0 0,-13-2 0 0 0,-13-5 0 0 0,-10-7 0 0 0,-7-5 0 0 0,-3-4 0 0 0,5-3 0 0 0,12-2 0 0 0,11 7 0 0 0,9 4 0 0 0,15-1 0 0 0,8-2 0 0 0,2-3 0 0 0,-1-1 0 0 0,-2-2 0 0 0,-3-10 0 0 0,-2-13 0 0 0,-2-10 0 0 0,-1-18 0 0 0,-1-10 0 0 0,-1 6 0 0 0,18-6 0 0 0,-3-1 0 0 0,5-8 0 0 0,-9-1 0 0 0,-16 2 0 0 0,-23 5 0 0 0,-16 3 0 0 0,-18 3 0 0 0,-15-5 0 0 0,-11-11 0 0 0,-9-2 0 0 0,-5 4 0 0 0,-1 5 0 0 0,-2-5 0 0 0,1-6 0 0 0,1-1 0 0 0,0-3 0 0 0,1 3 0 0 0,-8 5 0 0 0,-3-1 0 0 0,-8-7 0 0 0,-9 2 0 0 0,-17-3 0 0 0,-1 4 0 0 0,-9 5 0 0 0,-5 8 0 0 0,-8 5 0 0 0,-11 4 0 0 0,9 2 0 0 0,-1 11 0 0 0,3 4 0 0 0,4-1 0 0 0,5 7 0 0 0,-5 0 0 0 0,1 5 0 0 0,1-1 0 0 0,-14 4 0 0 0,-3 6 0 0 0,4-3 0 0 0,6 3 0 0 0,-11-5 0 0 0,-9 2 0 0 0,-7-5 0 0 0,4 3 0 0 0,-7 5 0 0 0,4 6 0 0 0,1-5 0 0 0,-1-7 0 0 0,8 0 0 0 0,1 5 0 0 0,-20 4 0 0 0,-34-3 0 0 0,-20 2 0 0 0,-8 3 0 0 0,-2 4 0 0 0,-6 3 0 0 0,0 3 0 0 0,5 2 0 0 0,6 1 0 0 0,21 1 0 0 0,28-1 0 0 0,25 1 0 0 0,10 0 0 0 0,11-1 0 0 0,0 0 0 0 0,3 0 0 0 0,5 1 0 0 0,4-1 0 0 0,3 8 0 0 0,12 4 0 0 0</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6-13T02:49:12.875"/>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34333 5803 16383 0 0,'-17'-8'0'0'0,"-15"-4"0"0"0,-10-7 0 0 0,-7-2 0 0 0,-21 4 0 0 0,-16 4 0 0 0,-11 5 0 0 0,2 3 0 0 0,10 3 0 0 0,0 1 0 0 0,7 2 0 0 0,8-9 0 0 0,-1-11 0 0 0,2-3 0 0 0,-5 2 0 0 0,3 6 0 0 0,3-5 0 0 0,-11 1 0 0 0,-20 5 0 0 0,-18 3 0 0 0,-7-5 0 0 0,0-8 0 0 0,-4-10 0 0 0,2 2 0 0 0,-22 5 0 0 0,-28-1 0 0 0,-19 4 0 0 0,-12-3 0 0 0,-22-5 0 0 0,-24 2 0 0 0,-39 6 0 0 0,-65 7 0 0 0,-77 6 0 0 0,-41 5 0 0 0,-28 4 0 0 0,2 1 0 0 0,35 1 0 0 0,44 0 0 0 0,50 0 0 0 0,54 1 0 0 0,73-2 0 0 0,60 1 0 0 0,52-1 0 0 0,33 0 0 0 0,15 9 0 0 0,-4 11 0 0 0,-13 11 0 0 0,-23 0 0 0 0,-17 4 0 0 0,-11 5 0 0 0,-22 12 0 0 0,-33 6 0 0 0,-8-6 0 0 0,15-4 0 0 0,8 8 0 0 0,-7 20 0 0 0,13-3 0 0 0,12-5 0 0 0,19-6 0 0 0,-8 14 0 0 0,-2-8 0 0 0,19-5 0 0 0,25-5 0 0 0,25-5 0 0 0,29-1 0 0 0,18-2 0 0 0,16 9 0 0 0,15 2 0 0 0,11 0 0 0 0,-3 7 0 0 0,1 9 0 0 0,2 0 0 0 0,3-4 0 0 0,1-6 0 0 0,3 3 0 0 0,0-1 0 0 0,1 4 0 0 0,1-1 0 0 0,-1-4 0 0 0,9 3 0 0 0,12-10 0 0 0,2 2 0 0 0,14 17 0 0 0,10-7 0 0 0,5 4 0 0 0,12 4 0 0 0,3-2 0 0 0,0-6 0 0 0,13 2 0 0 0,20 6 0 0 0,19-3 0 0 0,15 4 0 0 0,19 13 0 0 0,19-1 0 0 0,24 1 0 0 0,21-6 0 0 0,26-11 0 0 0,24 0 0 0 0,11-5 0 0 0,8 2 0 0 0,-8-12 0 0 0,-26-16 0 0 0,-20-7 0 0 0,-16-11 0 0 0,-27-2 0 0 0,-28-5 0 0 0,-16 3 0 0 0,-6-4 0 0 0,8-5 0 0 0,23 4 0 0 0,25-3 0 0 0,41 6 0 0 0,40 7 0 0 0,18 7 0 0 0,10-2 0 0 0,23-8 0 0 0,8-8 0 0 0,43 1 0 0 0,61-2 0 0 0,51-5 0 0 0,21-4 0 0 0,-7-4 0 0 0,-29-12 0 0 0,-51-21 0 0 0,-63-15 0 0 0,-76-18 0 0 0,-43-24 0 0 0,-45-24 0 0 0,-30-2 0 0 0,-17 1 0 0 0,-8 10 0 0 0,-20 4 0 0 0,-5 2 0 0 0,-12-1 0 0 0,-17 16 0 0 0,-5-5 0 0 0,-9 4 0 0 0,-16 6 0 0 0,-1-10 0 0 0,-1 0 0 0 0,-2 6 0 0 0,-10-1 0 0 0,-4 4 0 0 0,1 7 0 0 0,-8-4 0 0 0,0-14 0 0 0,-6-3 0 0 0,-7 7 0 0 0,1-1 0 0 0,-3 5 0 0 0,5 7 0 0 0,-2-2 0 0 0,-5-5 0 0 0,-5 1 0 0 0,-4-12 0 0 0,-3 0 0 0 0,-3-1 0 0 0,-1-4 0 0 0,-1-3 0 0 0,0 7 0 0 0,0 10 0 0 0,1 9 0 0 0,-1 9 0 0 0,-8 5 0 0 0,-11 14 0 0 0,-3 4 0 0 0,-5 1 0 0 0,-8 6 0 0 0,-5 1 0 0 0,-5 5 0 0 0,-12-2 0 0 0,4-5 0 0 0,-7 4 0 0 0,0 6 0 0 0,-18-10 0 0 0,-2 1 0 0 0,-6 5 0 0 0,3 8 0 0 0,8 7 0 0 0,8 5 0 0 0,6 4 0 0 0,-3 3 0 0 0,-8-8 0 0 0,0-2 0 0 0,-5 0 0 0 0,-7-6 0 0 0,-15-1 0 0 0,-25 3 0 0 0,-17 3 0 0 0,-29-5 0 0 0,-1 1 0 0 0,18 2 0 0 0,11 4 0 0 0,-15 3 0 0 0,-40 3 0 0 0,-40 27 0 0 0,22 11 0 0 0</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6-13T02:49:12.876"/>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29367 6765 16383 0 0,'-26'0'0'0'0,"-26"-8"0"0"0,-13-4 0 0 0,-13-8 0 0 0,-10 0 0 0 0,-8-6 0 0 0,4 2 0 0 0,0 4 0 0 0,-1-2 0 0 0,6 2 0 0 0,9 4 0 0 0,9 6 0 0 0,8 4 0 0 0,6 3 0 0 0,3 2 0 0 0,-7 1 0 0 0,-11 1 0 0 0,-1 8 0 0 0,-7 12 0 0 0,-8 11 0 0 0,3 9 0 0 0,7 14 0 0 0,15 7 0 0 0,19 2 0 0 0,17-2 0 0 0,12-2 0 0 0,8-4 0 0 0,6-1 0 0 0,1-2 0 0 0,2-2 0 0 0,-1 0 0 0 0,0 0 0 0 0,-1 8 0 0 0,-1 3 0 0 0,0 0 0 0 0,-1 6 0 0 0,0 10 0 0 0,0-1 0 0 0,0-4 0 0 0,-1 3 0 0 0,1 6 0 0 0,0-3 0 0 0,0-6 0 0 0,0-6 0 0 0,0-6 0 0 0,9 3 0 0 0,11 1 0 0 0,3-3 0 0 0,5-4 0 0 0,16 7 0 0 0,18-8 0 0 0,7-14 0 0 0,9 3 0 0 0,17 3 0 0 0,19-8 0 0 0,16-1 0 0 0,-6-8 0 0 0,-6-9 0 0 0,-6-9 0 0 0,4-7 0 0 0,-9-4 0 0 0,-5-3 0 0 0,-12-1 0 0 0,-12-1 0 0 0,-2 0 0 0 0,4-16 0 0 0,-4-15 0 0 0,3-10 0 0 0,-3-15 0 0 0,-6-6 0 0 0,20-28 0 0 0,3 3 0 0 0,-14 7 0 0 0,-3 9 0 0 0,-15 9 0 0 0,-17 5 0 0 0,-17 6 0 0 0,-12 1 0 0 0,-9 3 0 0 0,-6-18 0 0 0,6 3 0 0 0,2 4 0 0 0,0-14 0 0 0,-2-21 0 0 0,-1-11 0 0 0,-3-5 0 0 0,0 7 0 0 0,-2 13 0 0 0,0 5 0 0 0,-9 8 0 0 0,-3 9 0 0 0,-8-2 0 0 0,-9 3 0 0 0,0 4 0 0 0,-4 14 0 0 0,-4 5 0 0 0,-6 12 0 0 0,-3 2 0 0 0,-3 6 0 0 0,-1-1 0 0 0,-11 4 0 0 0,-2 5 0 0 0,0 6 0 0 0,-7 5 0 0 0,-8-5 0 0 0,-17-1 0 0 0,-10 1 0 0 0,4 3 0 0 0,-15 3 0 0 0,-6 2 0 0 0,-7 2 0 0 0,0 1 0 0 0,22 0 0 0 0</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6-13T03:19:47.899"/>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10267 3779 16383 0 0,'-9'0'0'0'0,"-21"0"0"0"0,-22-9 0 0 0,-20-3 0 0 0,1-8 0 0 0,-4-10 0 0 0,2 1 0 0 0,-4-4 0 0 0,-8-5 0 0 0,-6 4 0 0 0,-14-1 0 0 0,2 5 0 0 0,-8 8 0 0 0,-3-1 0 0 0,0 3 0 0 0,2 5 0 0 0,12 5 0 0 0,4 5 0 0 0,10 2 0 0 0,-6 3 0 0 0,-15 0 0 0 0,-15 1 0 0 0,-5 0 0 0 0,-7 0 0 0 0,11 0 0 0 0,8-1 0 0 0,15 0 0 0 0,15 1 0 0 0,14-1 0 0 0,1 0 0 0 0,4 0 0 0 0,-5-1 0 0 0,1 1 0 0 0,-14 0 0 0 0,-10 0 0 0 0,-7 0 0 0 0,-4 0 0 0 0,16 9 0 0 0,14 3 0 0 0,11-1 0 0 0,8 7 0 0 0,13 9 0 0 0,5 0 0 0 0,9 4 0 0 0,1-3 0 0 0,-4 11 0 0 0,-5-1 0 0 0,4 3 0 0 0,-2 10 0 0 0,5 7 0 0 0,8 2 0 0 0,8-1 0 0 0,6-1 0 0 0,4 7 0 0 0,4 1 0 0 0,-8-2 0 0 0,-3-2 0 0 0,2-4 0 0 0,1-2 0 0 0,2-2 0 0 0,3 7 0 0 0,1 2 0 0 0,2 0 0 0 0,0-3 0 0 0,0 6 0 0 0,9-7 0 0 0,12-6 0 0 0,20 6 0 0 0,12 2 0 0 0,5-9 0 0 0,20 3 0 0 0,41 11 0 0 0,17-6 0 0 0,12 4 0 0 0,26 1 0 0 0,9-3 0 0 0,17-3 0 0 0,-7-11 0 0 0,-1-14 0 0 0,-25-4 0 0 0,-23-6 0 0 0,-18 0 0 0 0,-4-3 0 0 0,-14 3 0 0 0,-17-2 0 0 0,-6-4 0 0 0,9-7 0 0 0,7-4 0 0 0,-6-3 0 0 0,7-3 0 0 0,-4-1 0 0 0,-10-1 0 0 0,6 0 0 0 0,14 0 0 0 0,6 0 0 0 0,-7 1 0 0 0,-5-1 0 0 0,-10-8 0 0 0,-13-3 0 0 0,-10 1 0 0 0,-9 2 0 0 0,4-6 0 0 0,0-1 0 0 0,6-6 0 0 0,-9-8 0 0 0,3-8 0 0 0,0-7 0 0 0,-11-3 0 0 0,-15-4 0 0 0,-5-10 0 0 0,-8-3 0 0 0,-8 1 0 0 0,-8 1 0 0 0,5 4 0 0 0,-1 3 0 0 0,-3 1 0 0 0,-2 2 0 0 0,-4 1 0 0 0,-1-8 0 0 0,-2-3 0 0 0,-1 1 0 0 0,0 1 0 0 0,-1 3 0 0 0,1 3 0 0 0,-1-8 0 0 0,1-2 0 0 0,0 2 0 0 0,-1 3 0 0 0,-7 2 0 0 0,-4 3 0 0 0,1 1 0 0 0,2 1 0 0 0,-7 11 0 0 0,-8-7 0 0 0,-10 6 0 0 0,-7 10 0 0 0,-24-7 0 0 0,-18 3 0 0 0,-13 0 0 0 0,-25 5 0 0 0,8 9 0 0 0</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6-13T03:19:47.900"/>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11647 9149 16383 0 0,'-18'0'0'0'0,"-23"0"0"0"0,-31 0 0 0 0,-30 0 0 0 0,-24 0 0 0 0,-17 0 0 0 0,-20 0 0 0 0,1 0 0 0 0,10 0 0 0 0,4 0 0 0 0,10 0 0 0 0,10 0 0 0 0,10 0 0 0 0,16 0 0 0 0,17 0 0 0 0,13 0 0 0 0,2 9 0 0 0,4 2 0 0 0,4 9 0 0 0,4 1 0 0 0,3 5 0 0 0,11 8 0 0 0,4-3 0 0 0,9 3 0 0 0,9 4 0 0 0,0 5 0 0 0,-5 3 0 0 0,-7 4 0 0 0,3 1 0 0 0,6 1 0 0 0,7 1 0 0 0,7-1 0 0 0,6 1 0 0 0,3 0 0 0 0,-7-10 0 0 0,-1-3 0 0 0,0 1 0 0 0,2 2 0 0 0,3 3 0 0 0,2 1 0 0 0,1 3 0 0 0,1 1 0 0 0,2 1 0 0 0,-1 0 0 0 0,0 1 0 0 0,1 8 0 0 0,8 3 0 0 0,12-1 0 0 0,2-2 0 0 0,6-2 0 0 0,-2-3 0 0 0,3-2 0 0 0,-3-2 0 0 0,11 9 0 0 0,9 2 0 0 0,13 0 0 0 0,-4 6 0 0 0,7 1 0 0 0,-7-4 0 0 0,-5-12 0 0 0,7-6 0 0 0,-7-4 0 0 0,-3-8 0 0 0,0-11 0 0 0,-1-9 0 0 0,2-8 0 0 0,0-4 0 0 0,10 4 0 0 0,22 3 0 0 0,49 7 0 0 0,48 9 0 0 0,18 10 0 0 0,31 6 0 0 0,11 6 0 0 0,9-6 0 0 0,-20-11 0 0 0,-12-1 0 0 0,-27 3 0 0 0,-26 4 0 0 0,-32-5 0 0 0,-30-7 0 0 0,-14-8 0 0 0,5-8 0 0 0,4-5 0 0 0,-4-3 0 0 0,7-3 0 0 0,6 0 0 0 0,3-1 0 0 0,0 1 0 0 0,-8 0 0 0 0,-14 0 0 0 0,-11-8 0 0 0,-10-12 0 0 0,-6-11 0 0 0,-5-9 0 0 0,-3-6 0 0 0,0-13 0 0 0,8-13 0 0 0,-5-13 0 0 0,-12 0 0 0 0,-4 5 0 0 0,-9-9 0 0 0,-8 1 0 0 0,-8 7 0 0 0,2-8 0 0 0,0 1 0 0 0,-3-19 0 0 0,-4-8 0 0 0,-2 5 0 0 0,-3 6 0 0 0,-1 10 0 0 0,-1 5 0 0 0,0 8 0 0 0,-1 10 0 0 0,1 7 0 0 0,-1 7 0 0 0,1 5 0 0 0,-1 1 0 0 0,1 2 0 0 0,-8 0 0 0 0,-22-9 0 0 0,-13-12 0 0 0,-18-3 0 0 0,2 2 0 0 0,2 14 0 0 0,11 7 0 0 0,4 5 0 0 0,0 9 0 0 0,-1 2 0 0 0,-2 7 0 0 0,-2 9 0 0 0,-11 7 0 0 0,-14-3 0 0 0,-2-8 0 0 0,1 0 0 0 0,6 4 0 0 0,4 5 0 0 0,-4-3 0 0 0,0 0 0 0 0,3 4 0 0 0,3 3 0 0 0,4 5 0 0 0,2 2 0 0 0,2 1 0 0 0,1 2 0 0 0,-9 1 0 0 0,-19-9 0 0 0,-33-12 0 0 0,-22-2 0 0 0,-7-7 0 0 0,12 2 0 0 0,20 6 0 0 0,19 6 0 0 0,17 5 0 0 0,21-3 0 0 0,10-1 0 0 0,4 3 0 0 0,-1 3 0 0 0,8 3 0 0 0</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6-13T03:19:47.901"/>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42413 8017 16383 0 0,'0'0'0'0'0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6-13T03:29:38.319"/>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3224 1231,'0'-64,"-12"-93,8 135,0 0,-1 0,-2 1,0 0,-1 0,-1 0,-22-35,2 16,-1 1,-2 1,-66-60,-128-87,182 151,-31-23,-112-64,138 94,0 3,-2 1,-94-27,92 39,-93-8,58 10,-184-17,213 23,-1 3,-96 13,89 1,-74 25,67-18,26-4,0 1,-64 36,0-1,95-46,-16 6,1 2,1 0,0 3,-40 29,-7 12,50-40,1 1,0 1,2 2,1 0,0 2,-27 37,21-17,10-18,2 1,1 1,1 1,-16 42,18-19,1 0,3 1,2 0,3 0,2 1,4 55,-2 2,5 103,-2-205,0 0,1 1,-1-1,2 0,0 0,0-1,0 1,1-1,1 0,0 0,0-1,1 1,-1-1,16 13,11 7,0-2,51 30,-34-23,-24-17,0-1,1-1,0-2,58 18,122 20,-123-33,4 3,29 8,235 24,129-49,-248-6,-211 2,0 0,0-2,0-1,-1 0,1-2,-1 0,0-2,-1 0,0-1,0-1,-1-1,25-19,12-14,-2-3,71-79,-70 69,-34 33,33-49,0 0,-37 50,-1-1,-1-1,-1 0,-1-1,16-46,-19 46,15-34,-14 38,-1-2,-1 0,-1 0,-1 0,3-29,-4-83,-6 97</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6-13T03:19:47.902"/>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25480 4138 16383 0 0,'0'-9'0'0'0,"-9"-11"0"0"0,-12-3 0 0 0,-19-6 0 0 0,-22-7 0 0 0,-8 3 0 0 0,-10-11 0 0 0,-27-7 0 0 0,-30-12 0 0 0,-10 5 0 0 0,3 2 0 0 0,-1 4 0 0 0,-2 0 0 0 0,6 10 0 0 0,9-6 0 0 0,10 5 0 0 0,0 2 0 0 0,10 7 0 0 0,8 9 0 0 0,12 10 0 0 0,-5-2 0 0 0,6 1 0 0 0,18-4 0 0 0,13 1 0 0 0,7 3 0 0 0,5 5 0 0 0,-17 4 0 0 0,-23 3 0 0 0,-24 2 0 0 0,-19 2 0 0 0,-13 1 0 0 0,-1 0 0 0 0,-1 0 0 0 0,6 8 0 0 0,18 3 0 0 0,30 9 0 0 0,13 9 0 0 0,11 17 0 0 0,8 9 0 0 0,14 5 0 0 0,7 8 0 0 0,9 3 0 0 0,2-3 0 0 0,5 4 0 0 0,-3-1 0 0 0,4-3 0 0 0,-3 3 0 0 0,2 16 0 0 0,-4 2 0 0 0,3-5 0 0 0,6-9 0 0 0,5 1 0 0 0,6-4 0 0 0,3-6 0 0 0,3-5 0 0 0,1-5 0 0 0,1-2 0 0 0,0-3 0 0 0,0-1 0 0 0,9 0 0 0 0,2 0 0 0 0,8 9 0 0 0,10 3 0 0 0,8-1 0 0 0,7-1 0 0 0,13-3 0 0 0,6 7 0 0 0,9 0 0 0 0,10 8 0 0 0,0-9 0 0 0,-5-7 0 0 0,-8-3 0 0 0,-6-12 0 0 0,12-4 0 0 0,11 1 0 0 0,-1-7 0 0 0,3-9 0 0 0,-5-7 0 0 0,1-8 0 0 0,-14 4 0 0 0,-1 10 0 0 0,-4 0 0 0 0,-5-4 0 0 0,-3-4 0 0 0,6 4 0 0 0,0-2 0 0 0,8 7 0 0 0,0-2 0 0 0,-3-4 0 0 0,-5-5 0 0 0,5-4 0 0 0,7-4 0 0 0,1-3 0 0 0,4-1 0 0 0,7 0 0 0 0,5-1 0 0 0,14 0 0 0 0,14 0 0 0 0,14 0 0 0 0,2 1 0 0 0,-6 0 0 0 0,-15 0 0 0 0,-19-9 0 0 0,-26-11 0 0 0,-17-3 0 0 0,-8-6 0 0 0,-3 2 0 0 0,9-4 0 0 0,13-5 0 0 0,4-5 0 0 0,8-4 0 0 0,0-4 0 0 0,-4 7 0 0 0,-6 10 0 0 0,-15 2 0 0 0,-6 6 0 0 0,-12-2 0 0 0,-3 4 0 0 0,3-3 0 0 0,-5-7 0 0 0,1-6 0 0 0,5-15 0 0 0,5 2 0 0 0,-4 1 0 0 0,0 0 0 0 0,4 0 0 0 0,-6-10 0 0 0,0-3 0 0 0,-5 1 0 0 0,-8-8 0 0 0,-7 0 0 0 0,2 3 0 0 0,-1 4 0 0 0,-3 4 0 0 0,-4 3 0 0 0,-3 2 0 0 0,-2-7 0 0 0,-2-2 0 0 0,-2 1 0 0 0,-8 1 0 0 0,-3 4 0 0 0,-9 10 0 0 0,-9 5 0 0 0,-9 10 0 0 0,-6 10 0 0 0,-4 8 0 0 0,-3 8 0 0 0,-1 3 0 0 0,8-5 0 0 0,-15-2 0 0 0,4 1 0 0 0</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6-13T03:19:47.903"/>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8614 4911 16383 0 0,'-9'0'0'0'0,"-29"0"0"0"0,-26 0 0 0 0,-29 0 0 0 0,-24 0 0 0 0,-11 0 0 0 0,-1 0 0 0 0,-4 0 0 0 0,2 0 0 0 0,14 0 0 0 0,1 0 0 0 0,12 0 0 0 0,14 0 0 0 0,14 9 0 0 0,10 3 0 0 0,9-1 0 0 0,-13-2 0 0 0,-30-3 0 0 0,-33-2 0 0 0,-21-2 0 0 0,-10-1 0 0 0,-13-1 0 0 0,7 0 0 0 0,13-1 0 0 0,26 1 0 0 0,26 8 0 0 0,21 12 0 0 0,17 12 0 0 0,20 9 0 0 0,9 6 0 0 0,10 4 0 0 0,3-7 0 0 0,4-1 0 0 0,-3 0 0 0 0,3 2 0 0 0,5 1 0 0 0,5 3 0 0 0,5 2 0 0 0,2 0 0 0 0,4 9 0 0 0,-9 4 0 0 0,-2 9 0 0 0,1 0 0 0 0,-7-3 0 0 0,0 3 0 0 0,2 0 0 0 0,4-5 0 0 0,4-5 0 0 0,3-4 0 0 0,2-4 0 0 0,2-2 0 0 0,9 8 0 0 0,4 2 0 0 0,7-10 0 0 0,11 4 0 0 0,16 1 0 0 0,27 0 0 0 0,37-2 0 0 0,25-1 0 0 0,43 7 0 0 0,26-6 0 0 0,40 13 0 0 0,-4 5 0 0 0,-7-3 0 0 0,8-4 0 0 0,-9-4 0 0 0,-27-14 0 0 0,-31-5 0 0 0,-37-11 0 0 0,-32-11 0 0 0,-9-9 0 0 0,-2-7 0 0 0,0-4 0 0 0,1-20 0 0 0,3-17 0 0 0,1-18 0 0 0,-7-11 0 0 0,-10-2 0 0 0,-11 1 0 0 0,-18 2 0 0 0,-9 4 0 0 0,-12 3 0 0 0,-12-7 0 0 0,-9-2 0 0 0,2 11 0 0 0,-1 5 0 0 0,-4 3 0 0 0,7 0 0 0 0,0-2 0 0 0,6 0 0 0 0,-1-2 0 0 0,-4 0 0 0 0,-4-1 0 0 0,4-10 0 0 0,8-12 0 0 0,-1-2 0 0 0,5 3 0 0 0,-2-4 0 0 0,-6 2 0 0 0,-7 4 0 0 0,3-2 0 0 0,-1-8 0 0 0,-3 1 0 0 0,-4 6 0 0 0,-4 6 0 0 0,-2 5 0 0 0,-2 6 0 0 0,-1 2 0 0 0,-1 2 0 0 0,0-8 0 0 0,1-3 0 0 0,-10 2 0 0 0,-2 1 0 0 0,-8 2 0 0 0,-10 11 0 0 0,-8 14 0 0 0,-16 12 0 0 0,-7 10 0 0 0,-11 7 0 0 0,-10 3 0 0 0,-19-6 0 0 0,-9-10 0 0 0,5-4 0 0 0,11 3 0 0 0,23 4 0 0 0</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6-13T03:19:47.904"/>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11748 9196 16383 0 0,'0'9'0'0'0,"0"11"0"0"0,0 12 0 0 0,0 9 0 0 0,8 6 0 0 0,13 4 0 0 0,2 2 0 0 0,6-7 0 0 0,-2-4 0 0 0,3-8 0 0 0,6-2 0 0 0,5-5 0 0 0,14 0 0 0 0,5-3 0 0 0,11-6 0 0 0,11-7 0 0 0,18-4 0 0 0,10-4 0 0 0,3-3 0 0 0,0 0 0 0 0,-9-1 0 0 0,-15-1 0 0 0,5 1 0 0 0,-5 1 0 0 0,-1-1 0 0 0,-5 1 0 0 0,-9 0 0 0 0,-8 0 0 0 0,-6 0 0 0 0,4 0 0 0 0,0 0 0 0 0,-1 0 0 0 0,5 0 0 0 0,0 0 0 0 0,-2 0 0 0 0,-4 0 0 0 0,5 9 0 0 0,0 2 0 0 0,-2 1 0 0 0,-4-3 0 0 0,6-3 0 0 0,0-2 0 0 0,15-2 0 0 0,3-1 0 0 0,-5-1 0 0 0,-7 0 0 0 0,11-1 0 0 0,8 9 0 0 0,7 4 0 0 0,-5-1 0 0 0,-10-2 0 0 0,-10-3 0 0 0,0-2 0 0 0,5-2 0 0 0,-2-1 0 0 0,-5-1 0 0 0,2-1 0 0 0,7 1 0 0 0,7-1 0 0 0,15 1 0 0 0,16 0 0 0 0,33 0 0 0 0,51-9 0 0 0,27-3 0 0 0,10 1 0 0 0,8-7 0 0 0,6 0 0 0 0,-5 3 0 0 0,-10-5 0 0 0,-18 1 0 0 0,-21 4 0 0 0,-27-5 0 0 0,-25 2 0 0 0,-11-6 0 0 0,-3-7 0 0 0,30 2 0 0 0,12-4 0 0 0,-5 5 0 0 0,-6 6 0 0 0,-22 8 0 0 0,-26 5 0 0 0,-34-4 0 0 0,-30-8 0 0 0,-33-11 0 0 0,-38-7 0 0 0,-25-7 0 0 0,-22-4 0 0 0,-9 7 0 0 0,-27-8 0 0 0,-6 6 0 0 0,-11 1 0 0 0,-2-1 0 0 0,-8-1 0 0 0,9 7 0 0 0,16 10 0 0 0,16 1 0 0 0,15-3 0 0 0,11 3 0 0 0,6 7 0 0 0,-4-2 0 0 0,-11-6 0 0 0,-19-7 0 0 0,-39 3 0 0 0,-6 7 0 0 0,-8-1 0 0 0,4 4 0 0 0,-2-3 0 0 0,-3-6 0 0 0,5 3 0 0 0,8 6 0 0 0,9 7 0 0 0,7 6 0 0 0,5 5 0 0 0,13 4 0 0 0,-4 1 0 0 0,-3 1 0 0 0,-10 0 0 0 0,-4 0 0 0 0,1 0 0 0 0,2 0 0 0 0,3 0 0 0 0,3-1 0 0 0,2 0 0 0 0,10 0 0 0 0,13 0 0 0 0,2 0 0 0 0,7 0 0 0 0,-2 0 0 0 0,3 0 0 0 0,-4 0 0 0 0,-6 0 0 0 0,-6 0 0 0 0,-7 0 0 0 0,5 0 0 0 0,0 0 0 0 0,-11 0 0 0 0,-14 8 0 0 0,3 4 0 0 0,12-1 0 0 0,6-2 0 0 0,10 7 0 0 0,11-1 0 0 0,0 8 0 0 0,-5 7 0 0 0,3-1 0 0 0,-5-5 0 0 0,4-7 0 0 0,-3-6 0 0 0,3 3 0 0 0,6 0 0 0 0,-11-2 0 0 0,-1 5 0 0 0,5 0 0 0 0,-2-4 0 0 0,4-2 0 0 0,-3 4 0 0 0,4 0 0 0 0,5 7 0 0 0,-3-1 0 0 0,-7 5 0 0 0,2 6 0 0 0,5-1 0 0 0,6 2 0 0 0,6-4 0 0 0,4-7 0 0 0,3-7 0 0 0,2-7 0 0 0,1-4 0 0 0,0-3 0 0 0,1-2 0 0 0,-1 0 0 0 0,-9 0 0 0 0,-4-1 0 0 0,1 1 0 0 0,11 1 0 0 0</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6-13T03:19:47.905"/>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18971 8334 16383 0 0,'0'0'0'0'0</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6-13T03:19:47.906"/>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21030 7643 16383 0 0,'-26'-9'0'0'0,"-45"-20"0"0"0,-45-6 0 0 0,-47-5 0 0 0,-31-5 0 0 0,-26 5 0 0 0,-30 1 0 0 0,2-2 0 0 0,26 6 0 0 0,41 9 0 0 0,34 9 0 0 0,33 7 0 0 0,27 6 0 0 0,20 3 0 0 0,12 2 0 0 0,7 0 0 0 0,3 1 0 0 0,-1 0 0 0 0,0-1 0 0 0,-10 9 0 0 0,-5 2 0 0 0,-1-1 0 0 0,2-2 0 0 0,-16-2 0 0 0,-3 5 0 0 0,-15 11 0 0 0,-1 1 0 0 0,8 5 0 0 0,0 6 0 0 0,7 7 0 0 0,8-5 0 0 0,7-8 0 0 0,6 0 0 0 0,13 4 0 0 0,5-4 0 0 0,11 2 0 0 0,0-5 0 0 0,-3 3 0 0 0,-4 14 0 0 0,-6 8 0 0 0,-3 5 0 0 0,5 1 0 0 0,1 0 0 0 0,8-1 0 0 0,9-1 0 0 0,-1-1 0 0 0,-4-1 0 0 0,2-1 0 0 0,5 0 0 0 0,7-1 0 0 0,-3 1 0 0 0,0 0 0 0 0,5 0 0 0 0,3-1 0 0 0,-5 1 0 0 0,-1 0 0 0 0,-6 0 0 0 0,0 8 0 0 0,4 4 0 0 0,5-1 0 0 0,-4-2 0 0 0,0-3 0 0 0,3-2 0 0 0,-5-2 0 0 0,0-1 0 0 0,4-1 0 0 0,3-1 0 0 0,5 1 0 0 0,2-1 0 0 0,3 1 0 0 0,1-1 0 0 0,-8 1 0 0 0,-3 0 0 0 0,0 0 0 0 0,3-1 0 0 0,2 1 0 0 0,2 0 0 0 0,2 0 0 0 0,2 9 0 0 0,8 3 0 0 0,13-1 0 0 0,3-2 0 0 0,5-3 0 0 0,-1 6 0 0 0,2-7 0 0 0,-3-4 0 0 0,3-12 0 0 0,4-4 0 0 0,6 9 0 0 0,14 6 0 0 0,6-5 0 0 0,2-3 0 0 0,-1-9 0 0 0,-2-1 0 0 0,-2-6 0 0 0,-2-8 0 0 0,-10 1 0 0 0,4 6 0 0 0,3-2 0 0 0,11 4 0 0 0,12 6 0 0 0,10 6 0 0 0,1-5 0 0 0,2-7 0 0 0,5-1 0 0 0,-6-5 0 0 0,-8-6 0 0 0,-17 3 0 0 0,-2 7 0 0 0,-3-2 0 0 0,-1-4 0 0 0,6-7 0 0 0,12 4 0 0 0,9 8 0 0 0,1-1 0 0 0,-6-5 0 0 0,-7-6 0 0 0,-7-4 0 0 0,-5-5 0 0 0,-5-3 0 0 0,-1-2 0 0 0,6-1 0 0 0,21 0 0 0 0,14 0 0 0 0,9 0 0 0 0,4 1 0 0 0,-7-1 0 0 0,-3 1 0 0 0,-9 0 0 0 0,-10 0 0 0 0,-11 0 0 0 0,11-9 0 0 0,0-3 0 0 0,-3-8 0 0 0,-7 0 0 0 0,-5-7 0 0 0,-6-6 0 0 0,-11-8 0 0 0,-5 5 0 0 0,-1-2 0 0 0,2-2 0 0 0,-7-4 0 0 0,-9-3 0 0 0,1-2 0 0 0,-6-11 0 0 0,4 5 0 0 0,5-5 0 0 0,-1-11 0 0 0,2-11 0 0 0,-4 0 0 0 0,3 5 0 0 0,-4 7 0 0 0,-7 6 0 0 0,-6 6 0 0 0,-5 3 0 0 0,-5 3 0 0 0,-2 1 0 0 0,-2 0 0 0 0,0 0 0 0 0,0 1 0 0 0,0-1 0 0 0,0-1 0 0 0,9 1 0 0 0,4-1 0 0 0,-1 0 0 0 0,-2 0 0 0 0,-3 0 0 0 0,-2 0 0 0 0,-2-9 0 0 0,-1-2 0 0 0,8 0 0 0 0,2 2 0 0 0,0 2 0 0 0,-2-5 0 0 0,-3-2 0 0 0,6 2 0 0 0,2 3 0 0 0,-2 3 0 0 0,-3 3 0 0 0,-3 1 0 0 0,-3-7 0 0 0,-1-2 0 0 0,-2-8 0 0 0,0-1 0 0 0,0 3 0 0 0,-1 4 0 0 0,1 5 0 0 0,-1 3 0 0 0,1 3 0 0 0,0 2 0 0 0,0 1 0 0 0,0 0 0 0 0,0 0 0 0 0,0-1 0 0 0,0 1 0 0 0,0 0 0 0 0,0-19 0 0 0,-18 4 0 0 0,-14 3 0 0 0,-20 5 0 0 0,-18 2 0 0 0,2 2 0 0 0,13 11 0 0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6-13T03:29:43.262"/>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4320 592,'-7'0,"-60"2,0-4,0-2,1-3,-74-18,89 13,0-3,1-2,1-2,-69-37,32 9,-140-53,39 20,130 53,-1 4,-116-31,136 47,1 3,-1 1,-41 2,30 1,-60-8,-115-14,-309 8,485 11,-1-1,-48-11,-69-7,-270 20,227 4,176-1,1 1,-1 3,1 0,0 2,0 1,1 2,0 1,1 1,0 2,1 1,0 1,2 1,0 2,1 1,1 1,-29 30,38-30,1 0,1 2,1-1,1 2,1-1,-13 46,18-54,-5 24,1 1,2 1,2 0,2 0,2 0,1 0,2 0,7 44,-5-71,0 0,0 0,2 0,0-1,0 0,1 0,13 21,63 81,-70-100,36 41,2-3,2-1,3-4,2-1,1-3,3-3,1-2,111 50,-103-61,76 19,-37-13,-98-30,503 147,-359-109,-110-28,1-1,-1-3,74 7,217-16,-157-3,-149-1,1-1,-1-2,-1 0,1-2,-1-2,48-21,-36 14,122-48,232-86,-361 138,-1-1,-1-1,41-27,87-68,-26 16,-109 78,0-1,-2-1,0-1,-1-1,-1-1,-1-1,-1-1,-1-1,0 0,-2-1,16-35,-22 39,-1 0,0-1,-2 0,-1 0,0-1,-2 1,3-36,-7-237,-2 136,2 120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06-13T03:29:56.196"/>
    </inkml:context>
    <inkml:brush xml:id="br0">
      <inkml:brushProperty name="width" value="0.3" units="cm"/>
      <inkml:brushProperty name="height" value="0.6" units="cm"/>
      <inkml:brushProperty name="color" value="#FFFC00"/>
      <inkml:brushProperty name="tip" value="rectangle"/>
      <inkml:brushProperty name="rasterOp" value="maskPen"/>
      <inkml:brushProperty name="ignorePressure" value="1"/>
    </inkml:brush>
  </inkml:definitions>
  <inkml:trace contextRef="#ctx0" brushRef="#br0">2273 369,'-1'-9,"-1"0,0 0,0 1,-1-1,-7-16,2 5,4 10,-1 1,0-1,-1 1,1 0,-2 1,1-1,-1 1,-1 1,1-1,-1 1,0 0,-1 1,0 0,-18-9,3 3,-1 2,0 0,-1 2,-44-9,-7-1,45 10,0 1,-54-5,-168 12,165 4,-1-5,-149-19,166 7,-1 3,-1 4,0 3,-91 8,141-1,1 1,0 2,0 0,1 2,0 0,0 2,1 1,0 0,-23 19,12-6,2 2,-50 56,63-61,1 0,2 2,0 0,2 0,0 1,2 1,1 0,0 0,3 1,-7 34,-4 15,10-45,1 1,-4 53,8-43,2 1,2-1,1 1,3-1,1 0,2-1,2 1,22 57,-24-80,1 0,0 0,2-1,0 0,1-1,1 0,19 19,-18-19,0 0,16 27,-24-33,1 0,0 0,0-1,1 0,0 0,1-1,0 0,1-1,0 1,0-2,14 9,73 28,-18-8,86 29,-115-49,-26-7,0-1,1-2,43 7,83 9,-92-12,89 5,-110-15,-10 0,-1 1,1 1,-1 1,34 8,-20-1,0-2,0-2,1-1,0-3,82-5,-90-2,-1-1,0-2,42-16,-38 11,71-14,-80 23,-1-2,43-13,-61 15,1 0,-1 0,0-1,0 0,0-1,-1 0,0 0,0-1,0 0,8-11,9-16,-2-1,-2-1,-2-2,-1 0,20-60,-31 81,1-9,-1 0,0 0,-2 0,-2-1,2-32,-5 2,-8-79,2 101,-2 1,-1 0,-2 0,-1 1,-30-58,22 50,2-2,-20-65,22 44,1 13,4 0,-7-58,16 85,-2 0,-12-45,7 40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12T21:50:54.543"/>
    </inkml:context>
    <inkml:brush xml:id="br0">
      <inkml:brushProperty name="width" value="0.05" units="cm"/>
      <inkml:brushProperty name="height" value="0.05" units="cm"/>
      <inkml:brushProperty name="color" value="#F6630D"/>
    </inkml:brush>
  </inkml:definitions>
  <inkml:trace contextRef="#ctx0" brushRef="#br0">1 0 24575,'0'0'-8191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12T21:51:00.581"/>
    </inkml:context>
    <inkml:brush xml:id="br0">
      <inkml:brushProperty name="width" value="0.05" units="cm"/>
      <inkml:brushProperty name="height" value="0.05" units="cm"/>
      <inkml:brushProperty name="color" value="#F6630D"/>
    </inkml:brush>
  </inkml:definitions>
  <inkml:trace contextRef="#ctx0" brushRef="#br0">0 1 24575,'0'0'-8191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6-12T21:53:23.054"/>
    </inkml:context>
    <inkml:brush xml:id="br0">
      <inkml:brushProperty name="width" value="0.05" units="cm"/>
      <inkml:brushProperty name="height" value="0.05" units="cm"/>
    </inkml:brush>
  </inkml:definitions>
  <inkml:trace contextRef="#ctx0" brushRef="#br0">1 0 24575,'0'9'0,"8"3"0,4-1-8191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6" name="Shape 66"/>
          <p:cNvSpPr>
            <a:spLocks noGrp="1" noRot="1" noChangeAspect="1"/>
          </p:cNvSpPr>
          <p:nvPr>
            <p:ph type="sldImg"/>
          </p:nvPr>
        </p:nvSpPr>
        <p:spPr>
          <a:xfrm>
            <a:off x="1143000" y="685800"/>
            <a:ext cx="4572000" cy="3429000"/>
          </a:xfrm>
          <a:prstGeom prst="rect">
            <a:avLst/>
          </a:prstGeom>
        </p:spPr>
        <p:txBody>
          <a:bodyPr/>
          <a:lstStyle/>
          <a:p>
            <a:endParaRPr/>
          </a:p>
        </p:txBody>
      </p:sp>
      <p:sp>
        <p:nvSpPr>
          <p:cNvPr id="67" name="Shape 6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5" name="Fern"/>
          <p:cNvSpPr/>
          <p:nvPr/>
        </p:nvSpPr>
        <p:spPr>
          <a:xfrm>
            <a:off x="4229698" y="4034155"/>
            <a:ext cx="2815752" cy="2796957"/>
          </a:xfrm>
          <a:custGeom>
            <a:avLst/>
            <a:gdLst/>
            <a:ahLst/>
            <a:cxnLst>
              <a:cxn ang="0">
                <a:pos x="wd2" y="hd2"/>
              </a:cxn>
              <a:cxn ang="5400000">
                <a:pos x="wd2" y="hd2"/>
              </a:cxn>
              <a:cxn ang="10800000">
                <a:pos x="wd2" y="hd2"/>
              </a:cxn>
              <a:cxn ang="16200000">
                <a:pos x="wd2" y="hd2"/>
              </a:cxn>
            </a:cxnLst>
            <a:rect l="0" t="0" r="r" b="b"/>
            <a:pathLst>
              <a:path w="21017" h="21564" extrusionOk="0">
                <a:moveTo>
                  <a:pt x="19886" y="0"/>
                </a:moveTo>
                <a:cubicBezTo>
                  <a:pt x="19949" y="7"/>
                  <a:pt x="20051" y="73"/>
                  <a:pt x="20053" y="147"/>
                </a:cubicBezTo>
                <a:cubicBezTo>
                  <a:pt x="20062" y="622"/>
                  <a:pt x="19891" y="1146"/>
                  <a:pt x="19751" y="1596"/>
                </a:cubicBezTo>
                <a:cubicBezTo>
                  <a:pt x="19670" y="1857"/>
                  <a:pt x="19568" y="2074"/>
                  <a:pt x="19457" y="2248"/>
                </a:cubicBezTo>
                <a:cubicBezTo>
                  <a:pt x="19642" y="2153"/>
                  <a:pt x="19956" y="2027"/>
                  <a:pt x="20423" y="2005"/>
                </a:cubicBezTo>
                <a:cubicBezTo>
                  <a:pt x="20649" y="1995"/>
                  <a:pt x="20874" y="1857"/>
                  <a:pt x="20873" y="1855"/>
                </a:cubicBezTo>
                <a:cubicBezTo>
                  <a:pt x="20872" y="1860"/>
                  <a:pt x="20866" y="2591"/>
                  <a:pt x="20049" y="2706"/>
                </a:cubicBezTo>
                <a:cubicBezTo>
                  <a:pt x="19561" y="2779"/>
                  <a:pt x="19379" y="2764"/>
                  <a:pt x="19302" y="2740"/>
                </a:cubicBezTo>
                <a:cubicBezTo>
                  <a:pt x="19236" y="2948"/>
                  <a:pt x="19161" y="3150"/>
                  <a:pt x="19084" y="3350"/>
                </a:cubicBezTo>
                <a:cubicBezTo>
                  <a:pt x="19141" y="3342"/>
                  <a:pt x="19190" y="3333"/>
                  <a:pt x="19340" y="3333"/>
                </a:cubicBezTo>
                <a:cubicBezTo>
                  <a:pt x="19597" y="3334"/>
                  <a:pt x="19933" y="3363"/>
                  <a:pt x="20252" y="3481"/>
                </a:cubicBezTo>
                <a:cubicBezTo>
                  <a:pt x="20591" y="3607"/>
                  <a:pt x="21017" y="3467"/>
                  <a:pt x="21017" y="3466"/>
                </a:cubicBezTo>
                <a:cubicBezTo>
                  <a:pt x="21016" y="3472"/>
                  <a:pt x="20969" y="4259"/>
                  <a:pt x="19924" y="3994"/>
                </a:cubicBezTo>
                <a:cubicBezTo>
                  <a:pt x="19216" y="3824"/>
                  <a:pt x="19014" y="3732"/>
                  <a:pt x="18950" y="3687"/>
                </a:cubicBezTo>
                <a:cubicBezTo>
                  <a:pt x="18870" y="3873"/>
                  <a:pt x="18786" y="4057"/>
                  <a:pt x="18697" y="4236"/>
                </a:cubicBezTo>
                <a:cubicBezTo>
                  <a:pt x="18974" y="4260"/>
                  <a:pt x="19481" y="4332"/>
                  <a:pt x="19979" y="4582"/>
                </a:cubicBezTo>
                <a:cubicBezTo>
                  <a:pt x="20533" y="4859"/>
                  <a:pt x="20756" y="4876"/>
                  <a:pt x="20756" y="4875"/>
                </a:cubicBezTo>
                <a:cubicBezTo>
                  <a:pt x="20756" y="4881"/>
                  <a:pt x="20633" y="5482"/>
                  <a:pt x="19521" y="5010"/>
                </a:cubicBezTo>
                <a:cubicBezTo>
                  <a:pt x="18857" y="4737"/>
                  <a:pt x="18625" y="4611"/>
                  <a:pt x="18532" y="4546"/>
                </a:cubicBezTo>
                <a:cubicBezTo>
                  <a:pt x="18434" y="4730"/>
                  <a:pt x="18333" y="4913"/>
                  <a:pt x="18226" y="5091"/>
                </a:cubicBezTo>
                <a:cubicBezTo>
                  <a:pt x="18597" y="5158"/>
                  <a:pt x="19326" y="5330"/>
                  <a:pt x="19713" y="5675"/>
                </a:cubicBezTo>
                <a:cubicBezTo>
                  <a:pt x="20252" y="6143"/>
                  <a:pt x="20474" y="6050"/>
                  <a:pt x="20473" y="6049"/>
                </a:cubicBezTo>
                <a:cubicBezTo>
                  <a:pt x="20475" y="6057"/>
                  <a:pt x="20358" y="6687"/>
                  <a:pt x="19105" y="6026"/>
                </a:cubicBezTo>
                <a:cubicBezTo>
                  <a:pt x="18415" y="5670"/>
                  <a:pt x="18142" y="5499"/>
                  <a:pt x="18023" y="5411"/>
                </a:cubicBezTo>
                <a:cubicBezTo>
                  <a:pt x="17910" y="5586"/>
                  <a:pt x="17791" y="5757"/>
                  <a:pt x="17669" y="5926"/>
                </a:cubicBezTo>
                <a:cubicBezTo>
                  <a:pt x="18091" y="6040"/>
                  <a:pt x="18938" y="6311"/>
                  <a:pt x="19356" y="6720"/>
                </a:cubicBezTo>
                <a:cubicBezTo>
                  <a:pt x="19930" y="7267"/>
                  <a:pt x="20208" y="7204"/>
                  <a:pt x="20207" y="7203"/>
                </a:cubicBezTo>
                <a:cubicBezTo>
                  <a:pt x="20210" y="7211"/>
                  <a:pt x="19980" y="7826"/>
                  <a:pt x="18597" y="6998"/>
                </a:cubicBezTo>
                <a:cubicBezTo>
                  <a:pt x="17887" y="6579"/>
                  <a:pt x="17574" y="6365"/>
                  <a:pt x="17431" y="6253"/>
                </a:cubicBezTo>
                <a:cubicBezTo>
                  <a:pt x="17295" y="6432"/>
                  <a:pt x="17154" y="6608"/>
                  <a:pt x="17009" y="6780"/>
                </a:cubicBezTo>
                <a:cubicBezTo>
                  <a:pt x="17440" y="6918"/>
                  <a:pt x="18416" y="7273"/>
                  <a:pt x="18881" y="7759"/>
                </a:cubicBezTo>
                <a:cubicBezTo>
                  <a:pt x="19485" y="8374"/>
                  <a:pt x="19817" y="8339"/>
                  <a:pt x="19816" y="8339"/>
                </a:cubicBezTo>
                <a:cubicBezTo>
                  <a:pt x="19819" y="8347"/>
                  <a:pt x="19472" y="8944"/>
                  <a:pt x="17968" y="7972"/>
                </a:cubicBezTo>
                <a:cubicBezTo>
                  <a:pt x="17221" y="7495"/>
                  <a:pt x="16877" y="7245"/>
                  <a:pt x="16718" y="7112"/>
                </a:cubicBezTo>
                <a:cubicBezTo>
                  <a:pt x="16574" y="7275"/>
                  <a:pt x="16428" y="7436"/>
                  <a:pt x="16278" y="7594"/>
                </a:cubicBezTo>
                <a:cubicBezTo>
                  <a:pt x="16680" y="7720"/>
                  <a:pt x="17520" y="8046"/>
                  <a:pt x="18322" y="8752"/>
                </a:cubicBezTo>
                <a:cubicBezTo>
                  <a:pt x="19012" y="9360"/>
                  <a:pt x="19337" y="9415"/>
                  <a:pt x="19336" y="9416"/>
                </a:cubicBezTo>
                <a:cubicBezTo>
                  <a:pt x="19339" y="9423"/>
                  <a:pt x="18875" y="10002"/>
                  <a:pt x="17255" y="8907"/>
                </a:cubicBezTo>
                <a:cubicBezTo>
                  <a:pt x="16467" y="8378"/>
                  <a:pt x="16105" y="8103"/>
                  <a:pt x="15934" y="7953"/>
                </a:cubicBezTo>
                <a:cubicBezTo>
                  <a:pt x="15785" y="8103"/>
                  <a:pt x="15632" y="8251"/>
                  <a:pt x="15479" y="8398"/>
                </a:cubicBezTo>
                <a:cubicBezTo>
                  <a:pt x="15904" y="8563"/>
                  <a:pt x="16794" y="8965"/>
                  <a:pt x="17705" y="9687"/>
                </a:cubicBezTo>
                <a:cubicBezTo>
                  <a:pt x="18466" y="10290"/>
                  <a:pt x="18799" y="10421"/>
                  <a:pt x="18798" y="10422"/>
                </a:cubicBezTo>
                <a:cubicBezTo>
                  <a:pt x="18801" y="10428"/>
                  <a:pt x="18221" y="10993"/>
                  <a:pt x="16492" y="9793"/>
                </a:cubicBezTo>
                <a:cubicBezTo>
                  <a:pt x="15654" y="9215"/>
                  <a:pt x="15274" y="8915"/>
                  <a:pt x="15092" y="8752"/>
                </a:cubicBezTo>
                <a:cubicBezTo>
                  <a:pt x="14904" y="8925"/>
                  <a:pt x="14715" y="9098"/>
                  <a:pt x="14523" y="9267"/>
                </a:cubicBezTo>
                <a:cubicBezTo>
                  <a:pt x="15011" y="9451"/>
                  <a:pt x="16065" y="9909"/>
                  <a:pt x="16924" y="10674"/>
                </a:cubicBezTo>
                <a:cubicBezTo>
                  <a:pt x="17683" y="11351"/>
                  <a:pt x="18092" y="11463"/>
                  <a:pt x="18092" y="11465"/>
                </a:cubicBezTo>
                <a:cubicBezTo>
                  <a:pt x="18094" y="11470"/>
                  <a:pt x="17403" y="12021"/>
                  <a:pt x="15563" y="10743"/>
                </a:cubicBezTo>
                <a:cubicBezTo>
                  <a:pt x="14673" y="10125"/>
                  <a:pt x="14284" y="9815"/>
                  <a:pt x="14095" y="9643"/>
                </a:cubicBezTo>
                <a:cubicBezTo>
                  <a:pt x="13903" y="9809"/>
                  <a:pt x="13708" y="9973"/>
                  <a:pt x="13513" y="10137"/>
                </a:cubicBezTo>
                <a:cubicBezTo>
                  <a:pt x="13983" y="10327"/>
                  <a:pt x="15076" y="10837"/>
                  <a:pt x="16159" y="11763"/>
                </a:cubicBezTo>
                <a:cubicBezTo>
                  <a:pt x="16984" y="12469"/>
                  <a:pt x="17422" y="12650"/>
                  <a:pt x="17421" y="12652"/>
                </a:cubicBezTo>
                <a:cubicBezTo>
                  <a:pt x="17423" y="12655"/>
                  <a:pt x="16573" y="13201"/>
                  <a:pt x="14601" y="11776"/>
                </a:cubicBezTo>
                <a:cubicBezTo>
                  <a:pt x="13643" y="11079"/>
                  <a:pt x="13228" y="10729"/>
                  <a:pt x="13035" y="10540"/>
                </a:cubicBezTo>
                <a:cubicBezTo>
                  <a:pt x="12788" y="10744"/>
                  <a:pt x="12542" y="10948"/>
                  <a:pt x="12295" y="11153"/>
                </a:cubicBezTo>
                <a:cubicBezTo>
                  <a:pt x="12823" y="11323"/>
                  <a:pt x="14059" y="11808"/>
                  <a:pt x="15236" y="12819"/>
                </a:cubicBezTo>
                <a:cubicBezTo>
                  <a:pt x="16110" y="13570"/>
                  <a:pt x="16629" y="13721"/>
                  <a:pt x="16629" y="13724"/>
                </a:cubicBezTo>
                <a:cubicBezTo>
                  <a:pt x="16628" y="13725"/>
                  <a:pt x="15701" y="14304"/>
                  <a:pt x="13524" y="12868"/>
                </a:cubicBezTo>
                <a:cubicBezTo>
                  <a:pt x="12430" y="12141"/>
                  <a:pt x="11971" y="11782"/>
                  <a:pt x="11766" y="11593"/>
                </a:cubicBezTo>
                <a:cubicBezTo>
                  <a:pt x="11520" y="11798"/>
                  <a:pt x="11278" y="12005"/>
                  <a:pt x="11035" y="12213"/>
                </a:cubicBezTo>
                <a:cubicBezTo>
                  <a:pt x="11591" y="12340"/>
                  <a:pt x="12821" y="12746"/>
                  <a:pt x="14263" y="13889"/>
                </a:cubicBezTo>
                <a:cubicBezTo>
                  <a:pt x="15218" y="14646"/>
                  <a:pt x="15791" y="14790"/>
                  <a:pt x="15790" y="14794"/>
                </a:cubicBezTo>
                <a:cubicBezTo>
                  <a:pt x="15786" y="14793"/>
                  <a:pt x="14806" y="15420"/>
                  <a:pt x="12423" y="14002"/>
                </a:cubicBezTo>
                <a:cubicBezTo>
                  <a:pt x="11191" y="13261"/>
                  <a:pt x="10685" y="12898"/>
                  <a:pt x="10466" y="12710"/>
                </a:cubicBezTo>
                <a:cubicBezTo>
                  <a:pt x="10191" y="12953"/>
                  <a:pt x="9918" y="13199"/>
                  <a:pt x="9654" y="13449"/>
                </a:cubicBezTo>
                <a:cubicBezTo>
                  <a:pt x="10259" y="13591"/>
                  <a:pt x="11737" y="14037"/>
                  <a:pt x="13203" y="15035"/>
                </a:cubicBezTo>
                <a:cubicBezTo>
                  <a:pt x="14265" y="15758"/>
                  <a:pt x="14863" y="15908"/>
                  <a:pt x="14862" y="15913"/>
                </a:cubicBezTo>
                <a:cubicBezTo>
                  <a:pt x="14854" y="15909"/>
                  <a:pt x="13858" y="16607"/>
                  <a:pt x="11270" y="15249"/>
                </a:cubicBezTo>
                <a:cubicBezTo>
                  <a:pt x="9870" y="14505"/>
                  <a:pt x="9336" y="14156"/>
                  <a:pt x="9112" y="13977"/>
                </a:cubicBezTo>
                <a:cubicBezTo>
                  <a:pt x="8832" y="14260"/>
                  <a:pt x="8562" y="14549"/>
                  <a:pt x="8301" y="14846"/>
                </a:cubicBezTo>
                <a:cubicBezTo>
                  <a:pt x="8845" y="14906"/>
                  <a:pt x="10366" y="15200"/>
                  <a:pt x="12164" y="16316"/>
                </a:cubicBezTo>
                <a:cubicBezTo>
                  <a:pt x="13316" y="17031"/>
                  <a:pt x="13950" y="17139"/>
                  <a:pt x="13950" y="17145"/>
                </a:cubicBezTo>
                <a:cubicBezTo>
                  <a:pt x="13937" y="17138"/>
                  <a:pt x="12969" y="17936"/>
                  <a:pt x="10189" y="16683"/>
                </a:cubicBezTo>
                <a:cubicBezTo>
                  <a:pt x="8625" y="15965"/>
                  <a:pt x="8032" y="15619"/>
                  <a:pt x="7801" y="15448"/>
                </a:cubicBezTo>
                <a:cubicBezTo>
                  <a:pt x="7539" y="15777"/>
                  <a:pt x="7289" y="16115"/>
                  <a:pt x="7060" y="16467"/>
                </a:cubicBezTo>
                <a:cubicBezTo>
                  <a:pt x="7548" y="16482"/>
                  <a:pt x="9241" y="16686"/>
                  <a:pt x="11203" y="17749"/>
                </a:cubicBezTo>
                <a:cubicBezTo>
                  <a:pt x="12461" y="18431"/>
                  <a:pt x="13106" y="18453"/>
                  <a:pt x="13107" y="18460"/>
                </a:cubicBezTo>
                <a:cubicBezTo>
                  <a:pt x="13088" y="18449"/>
                  <a:pt x="12205" y="19391"/>
                  <a:pt x="9254" y="18300"/>
                </a:cubicBezTo>
                <a:cubicBezTo>
                  <a:pt x="7492" y="17631"/>
                  <a:pt x="6872" y="17307"/>
                  <a:pt x="6651" y="17150"/>
                </a:cubicBezTo>
                <a:cubicBezTo>
                  <a:pt x="6435" y="17535"/>
                  <a:pt x="6239" y="17934"/>
                  <a:pt x="6070" y="18351"/>
                </a:cubicBezTo>
                <a:cubicBezTo>
                  <a:pt x="6175" y="18337"/>
                  <a:pt x="6329" y="18326"/>
                  <a:pt x="6536" y="18331"/>
                </a:cubicBezTo>
                <a:cubicBezTo>
                  <a:pt x="7246" y="18347"/>
                  <a:pt x="8547" y="18540"/>
                  <a:pt x="10414" y="19358"/>
                </a:cubicBezTo>
                <a:cubicBezTo>
                  <a:pt x="11792" y="19963"/>
                  <a:pt x="12411" y="19917"/>
                  <a:pt x="12414" y="19926"/>
                </a:cubicBezTo>
                <a:cubicBezTo>
                  <a:pt x="12387" y="19910"/>
                  <a:pt x="11857" y="20991"/>
                  <a:pt x="8753" y="20225"/>
                </a:cubicBezTo>
                <a:cubicBezTo>
                  <a:pt x="6812" y="19745"/>
                  <a:pt x="6025" y="19291"/>
                  <a:pt x="5788" y="19131"/>
                </a:cubicBezTo>
                <a:cubicBezTo>
                  <a:pt x="5551" y="19883"/>
                  <a:pt x="5391" y="20689"/>
                  <a:pt x="5326" y="21562"/>
                </a:cubicBezTo>
                <a:cubicBezTo>
                  <a:pt x="5326" y="21562"/>
                  <a:pt x="4993" y="21598"/>
                  <a:pt x="4835" y="21323"/>
                </a:cubicBezTo>
                <a:cubicBezTo>
                  <a:pt x="4906" y="20471"/>
                  <a:pt x="5066" y="19686"/>
                  <a:pt x="5292" y="18949"/>
                </a:cubicBezTo>
                <a:cubicBezTo>
                  <a:pt x="4927" y="18857"/>
                  <a:pt x="4164" y="18648"/>
                  <a:pt x="2625" y="18012"/>
                </a:cubicBezTo>
                <a:cubicBezTo>
                  <a:pt x="-583" y="16688"/>
                  <a:pt x="32" y="15166"/>
                  <a:pt x="74" y="15200"/>
                </a:cubicBezTo>
                <a:cubicBezTo>
                  <a:pt x="72" y="15206"/>
                  <a:pt x="398" y="15776"/>
                  <a:pt x="1941" y="16187"/>
                </a:cubicBezTo>
                <a:cubicBezTo>
                  <a:pt x="3945" y="16722"/>
                  <a:pt x="5095" y="17643"/>
                  <a:pt x="5587" y="18103"/>
                </a:cubicBezTo>
                <a:cubicBezTo>
                  <a:pt x="5755" y="17686"/>
                  <a:pt x="5949" y="17287"/>
                  <a:pt x="6160" y="16902"/>
                </a:cubicBezTo>
                <a:cubicBezTo>
                  <a:pt x="5746" y="16788"/>
                  <a:pt x="4817" y="16516"/>
                  <a:pt x="3564" y="15928"/>
                </a:cubicBezTo>
                <a:cubicBezTo>
                  <a:pt x="667" y="14568"/>
                  <a:pt x="1469" y="13070"/>
                  <a:pt x="1498" y="13094"/>
                </a:cubicBezTo>
                <a:cubicBezTo>
                  <a:pt x="1496" y="13099"/>
                  <a:pt x="1655" y="13789"/>
                  <a:pt x="3165" y="14275"/>
                </a:cubicBezTo>
                <a:cubicBezTo>
                  <a:pt x="5083" y="14892"/>
                  <a:pt x="6133" y="15764"/>
                  <a:pt x="6579" y="16196"/>
                </a:cubicBezTo>
                <a:cubicBezTo>
                  <a:pt x="6811" y="15834"/>
                  <a:pt x="7061" y="15487"/>
                  <a:pt x="7326" y="15150"/>
                </a:cubicBezTo>
                <a:cubicBezTo>
                  <a:pt x="6940" y="14998"/>
                  <a:pt x="6065" y="14646"/>
                  <a:pt x="4940" y="14041"/>
                </a:cubicBezTo>
                <a:cubicBezTo>
                  <a:pt x="2384" y="12666"/>
                  <a:pt x="3147" y="11334"/>
                  <a:pt x="3158" y="11355"/>
                </a:cubicBezTo>
                <a:cubicBezTo>
                  <a:pt x="3443" y="11876"/>
                  <a:pt x="3722" y="11834"/>
                  <a:pt x="5114" y="12556"/>
                </a:cubicBezTo>
                <a:cubicBezTo>
                  <a:pt x="6550" y="13302"/>
                  <a:pt x="7421" y="14153"/>
                  <a:pt x="7806" y="14567"/>
                </a:cubicBezTo>
                <a:cubicBezTo>
                  <a:pt x="8072" y="14259"/>
                  <a:pt x="8348" y="13958"/>
                  <a:pt x="8636" y="13667"/>
                </a:cubicBezTo>
                <a:cubicBezTo>
                  <a:pt x="8304" y="13520"/>
                  <a:pt x="7617" y="13201"/>
                  <a:pt x="6383" y="12447"/>
                </a:cubicBezTo>
                <a:cubicBezTo>
                  <a:pt x="4286" y="11165"/>
                  <a:pt x="4911" y="9898"/>
                  <a:pt x="4922" y="9908"/>
                </a:cubicBezTo>
                <a:cubicBezTo>
                  <a:pt x="4920" y="9912"/>
                  <a:pt x="5056" y="10322"/>
                  <a:pt x="6393" y="10959"/>
                </a:cubicBezTo>
                <a:cubicBezTo>
                  <a:pt x="7875" y="11665"/>
                  <a:pt x="8795" y="12706"/>
                  <a:pt x="9158" y="13155"/>
                </a:cubicBezTo>
                <a:cubicBezTo>
                  <a:pt x="9423" y="12903"/>
                  <a:pt x="9699" y="12659"/>
                  <a:pt x="9975" y="12415"/>
                </a:cubicBezTo>
                <a:cubicBezTo>
                  <a:pt x="9665" y="12268"/>
                  <a:pt x="9111" y="11963"/>
                  <a:pt x="8009" y="11252"/>
                </a:cubicBezTo>
                <a:cubicBezTo>
                  <a:pt x="5684" y="9766"/>
                  <a:pt x="6702" y="8666"/>
                  <a:pt x="6706" y="8671"/>
                </a:cubicBezTo>
                <a:cubicBezTo>
                  <a:pt x="6705" y="8674"/>
                  <a:pt x="6976" y="9266"/>
                  <a:pt x="8163" y="10012"/>
                </a:cubicBezTo>
                <a:cubicBezTo>
                  <a:pt x="9252" y="10697"/>
                  <a:pt x="10130" y="11559"/>
                  <a:pt x="10510" y="11946"/>
                </a:cubicBezTo>
                <a:cubicBezTo>
                  <a:pt x="10771" y="11723"/>
                  <a:pt x="11035" y="11502"/>
                  <a:pt x="11301" y="11283"/>
                </a:cubicBezTo>
                <a:cubicBezTo>
                  <a:pt x="11015" y="11129"/>
                  <a:pt x="10513" y="10818"/>
                  <a:pt x="9533" y="10122"/>
                </a:cubicBezTo>
                <a:cubicBezTo>
                  <a:pt x="7418" y="8630"/>
                  <a:pt x="8381" y="7648"/>
                  <a:pt x="8381" y="7650"/>
                </a:cubicBezTo>
                <a:cubicBezTo>
                  <a:pt x="8381" y="7653"/>
                  <a:pt x="8561" y="8116"/>
                  <a:pt x="9659" y="8823"/>
                </a:cubicBezTo>
                <a:cubicBezTo>
                  <a:pt x="10621" y="9442"/>
                  <a:pt x="11469" y="10417"/>
                  <a:pt x="11828" y="10846"/>
                </a:cubicBezTo>
                <a:cubicBezTo>
                  <a:pt x="12084" y="10637"/>
                  <a:pt x="12337" y="10425"/>
                  <a:pt x="12593" y="10216"/>
                </a:cubicBezTo>
                <a:cubicBezTo>
                  <a:pt x="12330" y="10058"/>
                  <a:pt x="11881" y="9752"/>
                  <a:pt x="11024" y="9087"/>
                </a:cubicBezTo>
                <a:cubicBezTo>
                  <a:pt x="9114" y="7615"/>
                  <a:pt x="9989" y="6724"/>
                  <a:pt x="9986" y="6723"/>
                </a:cubicBezTo>
                <a:cubicBezTo>
                  <a:pt x="9986" y="6726"/>
                  <a:pt x="10179" y="7307"/>
                  <a:pt x="11185" y="7967"/>
                </a:cubicBezTo>
                <a:cubicBezTo>
                  <a:pt x="12193" y="8627"/>
                  <a:pt x="12816" y="9401"/>
                  <a:pt x="13102" y="9798"/>
                </a:cubicBezTo>
                <a:cubicBezTo>
                  <a:pt x="13296" y="9639"/>
                  <a:pt x="13493" y="9481"/>
                  <a:pt x="13684" y="9320"/>
                </a:cubicBezTo>
                <a:cubicBezTo>
                  <a:pt x="13460" y="9167"/>
                  <a:pt x="13078" y="8872"/>
                  <a:pt x="12352" y="8231"/>
                </a:cubicBezTo>
                <a:cubicBezTo>
                  <a:pt x="10738" y="6806"/>
                  <a:pt x="11488" y="5877"/>
                  <a:pt x="11484" y="5877"/>
                </a:cubicBezTo>
                <a:cubicBezTo>
                  <a:pt x="11484" y="5879"/>
                  <a:pt x="11650" y="6324"/>
                  <a:pt x="12476" y="7008"/>
                </a:cubicBezTo>
                <a:cubicBezTo>
                  <a:pt x="13183" y="7595"/>
                  <a:pt x="13794" y="8530"/>
                  <a:pt x="14102" y="8964"/>
                </a:cubicBezTo>
                <a:cubicBezTo>
                  <a:pt x="14306" y="8789"/>
                  <a:pt x="14505" y="8612"/>
                  <a:pt x="14704" y="8433"/>
                </a:cubicBezTo>
                <a:cubicBezTo>
                  <a:pt x="14455" y="8311"/>
                  <a:pt x="14041" y="8051"/>
                  <a:pt x="13410" y="7321"/>
                </a:cubicBezTo>
                <a:cubicBezTo>
                  <a:pt x="12073" y="5775"/>
                  <a:pt x="12765" y="5101"/>
                  <a:pt x="12759" y="5102"/>
                </a:cubicBezTo>
                <a:cubicBezTo>
                  <a:pt x="12760" y="5104"/>
                  <a:pt x="12861" y="5518"/>
                  <a:pt x="13572" y="6211"/>
                </a:cubicBezTo>
                <a:cubicBezTo>
                  <a:pt x="14222" y="6844"/>
                  <a:pt x="14851" y="7763"/>
                  <a:pt x="15081" y="8098"/>
                </a:cubicBezTo>
                <a:cubicBezTo>
                  <a:pt x="15245" y="7946"/>
                  <a:pt x="15407" y="7792"/>
                  <a:pt x="15567" y="7636"/>
                </a:cubicBezTo>
                <a:cubicBezTo>
                  <a:pt x="15344" y="7479"/>
                  <a:pt x="14972" y="7167"/>
                  <a:pt x="14435" y="6506"/>
                </a:cubicBezTo>
                <a:cubicBezTo>
                  <a:pt x="13221" y="5013"/>
                  <a:pt x="13895" y="4348"/>
                  <a:pt x="13890" y="4349"/>
                </a:cubicBezTo>
                <a:cubicBezTo>
                  <a:pt x="13890" y="4351"/>
                  <a:pt x="14012" y="4779"/>
                  <a:pt x="14648" y="5446"/>
                </a:cubicBezTo>
                <a:cubicBezTo>
                  <a:pt x="15237" y="6063"/>
                  <a:pt x="15724" y="6932"/>
                  <a:pt x="15917" y="7284"/>
                </a:cubicBezTo>
                <a:cubicBezTo>
                  <a:pt x="16093" y="7105"/>
                  <a:pt x="16265" y="6922"/>
                  <a:pt x="16433" y="6737"/>
                </a:cubicBezTo>
                <a:cubicBezTo>
                  <a:pt x="16246" y="6584"/>
                  <a:pt x="15737" y="6162"/>
                  <a:pt x="15373" y="5643"/>
                </a:cubicBezTo>
                <a:cubicBezTo>
                  <a:pt x="14341" y="4175"/>
                  <a:pt x="14857" y="3644"/>
                  <a:pt x="14852" y="3647"/>
                </a:cubicBezTo>
                <a:cubicBezTo>
                  <a:pt x="14853" y="3648"/>
                  <a:pt x="14897" y="4110"/>
                  <a:pt x="15508" y="4713"/>
                </a:cubicBezTo>
                <a:cubicBezTo>
                  <a:pt x="16028" y="5238"/>
                  <a:pt x="16522" y="6146"/>
                  <a:pt x="16687" y="6454"/>
                </a:cubicBezTo>
                <a:cubicBezTo>
                  <a:pt x="16836" y="6282"/>
                  <a:pt x="16981" y="6107"/>
                  <a:pt x="17121" y="5930"/>
                </a:cubicBezTo>
                <a:cubicBezTo>
                  <a:pt x="16947" y="5821"/>
                  <a:pt x="16604" y="5558"/>
                  <a:pt x="16108" y="4883"/>
                </a:cubicBezTo>
                <a:cubicBezTo>
                  <a:pt x="15117" y="3533"/>
                  <a:pt x="15592" y="3048"/>
                  <a:pt x="15590" y="3052"/>
                </a:cubicBezTo>
                <a:cubicBezTo>
                  <a:pt x="15590" y="3052"/>
                  <a:pt x="15616" y="3441"/>
                  <a:pt x="16182" y="3973"/>
                </a:cubicBezTo>
                <a:cubicBezTo>
                  <a:pt x="16680" y="4450"/>
                  <a:pt x="17195" y="5379"/>
                  <a:pt x="17338" y="5641"/>
                </a:cubicBezTo>
                <a:cubicBezTo>
                  <a:pt x="17464" y="5473"/>
                  <a:pt x="17587" y="5303"/>
                  <a:pt x="17705" y="5129"/>
                </a:cubicBezTo>
                <a:cubicBezTo>
                  <a:pt x="17542" y="5036"/>
                  <a:pt x="17218" y="4809"/>
                  <a:pt x="16741" y="4226"/>
                </a:cubicBezTo>
                <a:cubicBezTo>
                  <a:pt x="15783" y="3055"/>
                  <a:pt x="16229" y="2499"/>
                  <a:pt x="16227" y="2504"/>
                </a:cubicBezTo>
                <a:cubicBezTo>
                  <a:pt x="16228" y="2504"/>
                  <a:pt x="16253" y="2853"/>
                  <a:pt x="16787" y="3323"/>
                </a:cubicBezTo>
                <a:cubicBezTo>
                  <a:pt x="17251" y="3735"/>
                  <a:pt x="17744" y="4567"/>
                  <a:pt x="17898" y="4834"/>
                </a:cubicBezTo>
                <a:cubicBezTo>
                  <a:pt x="18009" y="4660"/>
                  <a:pt x="18114" y="4481"/>
                  <a:pt x="18216" y="4300"/>
                </a:cubicBezTo>
                <a:cubicBezTo>
                  <a:pt x="18069" y="4249"/>
                  <a:pt x="17812" y="4064"/>
                  <a:pt x="17366" y="3475"/>
                </a:cubicBezTo>
                <a:cubicBezTo>
                  <a:pt x="16540" y="2376"/>
                  <a:pt x="16949" y="1894"/>
                  <a:pt x="16950" y="1899"/>
                </a:cubicBezTo>
                <a:cubicBezTo>
                  <a:pt x="16950" y="1899"/>
                  <a:pt x="16972" y="2249"/>
                  <a:pt x="17459" y="2669"/>
                </a:cubicBezTo>
                <a:cubicBezTo>
                  <a:pt x="17866" y="3020"/>
                  <a:pt x="18264" y="3662"/>
                  <a:pt x="18421" y="3928"/>
                </a:cubicBezTo>
                <a:cubicBezTo>
                  <a:pt x="18510" y="3757"/>
                  <a:pt x="18594" y="3583"/>
                  <a:pt x="18674" y="3406"/>
                </a:cubicBezTo>
                <a:cubicBezTo>
                  <a:pt x="18547" y="3326"/>
                  <a:pt x="18341" y="3142"/>
                  <a:pt x="17996" y="2689"/>
                </a:cubicBezTo>
                <a:cubicBezTo>
                  <a:pt x="17285" y="1758"/>
                  <a:pt x="17728" y="1328"/>
                  <a:pt x="17731" y="1333"/>
                </a:cubicBezTo>
                <a:cubicBezTo>
                  <a:pt x="17732" y="1333"/>
                  <a:pt x="17719" y="1600"/>
                  <a:pt x="18115" y="2010"/>
                </a:cubicBezTo>
                <a:cubicBezTo>
                  <a:pt x="18397" y="2299"/>
                  <a:pt x="18659" y="2735"/>
                  <a:pt x="18829" y="3035"/>
                </a:cubicBezTo>
                <a:cubicBezTo>
                  <a:pt x="18893" y="2876"/>
                  <a:pt x="18958" y="2718"/>
                  <a:pt x="19015" y="2555"/>
                </a:cubicBezTo>
                <a:cubicBezTo>
                  <a:pt x="18919" y="2477"/>
                  <a:pt x="18775" y="2328"/>
                  <a:pt x="18491" y="1904"/>
                </a:cubicBezTo>
                <a:cubicBezTo>
                  <a:pt x="17910" y="1035"/>
                  <a:pt x="18402" y="749"/>
                  <a:pt x="18407" y="754"/>
                </a:cubicBezTo>
                <a:cubicBezTo>
                  <a:pt x="18407" y="753"/>
                  <a:pt x="18347" y="868"/>
                  <a:pt x="18658" y="1230"/>
                </a:cubicBezTo>
                <a:cubicBezTo>
                  <a:pt x="18870" y="1468"/>
                  <a:pt x="19045" y="1819"/>
                  <a:pt x="19164" y="2080"/>
                </a:cubicBezTo>
                <a:cubicBezTo>
                  <a:pt x="19176" y="2038"/>
                  <a:pt x="19189" y="1997"/>
                  <a:pt x="19201" y="1955"/>
                </a:cubicBezTo>
                <a:cubicBezTo>
                  <a:pt x="19257" y="1674"/>
                  <a:pt x="19325" y="1386"/>
                  <a:pt x="19415" y="1090"/>
                </a:cubicBezTo>
                <a:cubicBezTo>
                  <a:pt x="19554" y="632"/>
                  <a:pt x="19700" y="256"/>
                  <a:pt x="19842" y="16"/>
                </a:cubicBezTo>
                <a:cubicBezTo>
                  <a:pt x="19849" y="3"/>
                  <a:pt x="19865" y="-2"/>
                  <a:pt x="19886" y="0"/>
                </a:cubicBezTo>
                <a:close/>
              </a:path>
            </a:pathLst>
          </a:custGeom>
          <a:solidFill>
            <a:srgbClr val="FFFFFF"/>
          </a:solidFill>
          <a:ln w="12700">
            <a:miter lim="400000"/>
          </a:ln>
        </p:spPr>
        <p:txBody>
          <a:bodyPr lIns="71437" tIns="71437" rIns="71437" bIns="71437" anchor="ctr"/>
          <a:lstStyle/>
          <a:p>
            <a:pPr>
              <a:defRPr sz="3000" b="0">
                <a:solidFill>
                  <a:srgbClr val="FFFFFF"/>
                </a:solidFill>
                <a:latin typeface="+mn-lt"/>
                <a:ea typeface="+mn-ea"/>
                <a:cs typeface="+mn-cs"/>
                <a:sym typeface="Helvetica Neue Medium"/>
              </a:defRPr>
            </a:pPr>
            <a:endParaRPr/>
          </a:p>
        </p:txBody>
      </p:sp>
      <p:sp>
        <p:nvSpPr>
          <p:cNvPr id="16" name="Title Text"/>
          <p:cNvSpPr/>
          <p:nvPr/>
        </p:nvSpPr>
        <p:spPr>
          <a:xfrm>
            <a:off x="-13855" y="0"/>
            <a:ext cx="24411710" cy="1785938"/>
          </a:xfrm>
          <a:prstGeom prst="rect">
            <a:avLst/>
          </a:prstGeom>
          <a:solidFill>
            <a:srgbClr val="0091CE"/>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normAutofit/>
          </a:bodyPr>
          <a:lstStyle>
            <a:lvl1pPr algn="r">
              <a:defRPr sz="2900" b="0">
                <a:solidFill>
                  <a:srgbClr val="0091CE"/>
                </a:solidFill>
                <a:latin typeface="+mn-lt"/>
                <a:ea typeface="+mn-ea"/>
                <a:cs typeface="+mn-cs"/>
                <a:sym typeface="Helvetica Neue Medium"/>
              </a:defRPr>
            </a:lvl1pPr>
          </a:lstStyle>
          <a:p>
            <a:r>
              <a:t>Title Text</a:t>
            </a:r>
          </a:p>
        </p:txBody>
      </p:sp>
      <p:sp>
        <p:nvSpPr>
          <p:cNvPr id="17" name="Title Text"/>
          <p:cNvSpPr/>
          <p:nvPr/>
        </p:nvSpPr>
        <p:spPr>
          <a:xfrm>
            <a:off x="-13855" y="13523582"/>
            <a:ext cx="24411710" cy="191252"/>
          </a:xfrm>
          <a:prstGeom prst="rect">
            <a:avLst/>
          </a:prstGeom>
          <a:solidFill>
            <a:srgbClr val="0091CE"/>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normAutofit fontScale="25000" lnSpcReduction="20000"/>
          </a:bodyPr>
          <a:lstStyle>
            <a:lvl1pPr algn="r" defTabSz="328612">
              <a:defRPr sz="1200" b="0">
                <a:solidFill>
                  <a:srgbClr val="0091CE"/>
                </a:solidFill>
                <a:latin typeface="+mn-lt"/>
                <a:ea typeface="+mn-ea"/>
                <a:cs typeface="+mn-cs"/>
                <a:sym typeface="Helvetica Neue Medium"/>
              </a:defRPr>
            </a:lvl1pPr>
          </a:lstStyle>
          <a:p>
            <a:r>
              <a:t>Title Text</a:t>
            </a:r>
          </a:p>
        </p:txBody>
      </p:sp>
      <p:pic>
        <p:nvPicPr>
          <p:cNvPr id="18" name="eSchool Logo White.png" descr="eSchool Logo White.png"/>
          <p:cNvPicPr>
            <a:picLocks noChangeAspect="1"/>
          </p:cNvPicPr>
          <p:nvPr/>
        </p:nvPicPr>
        <p:blipFill>
          <a:blip r:embed="rId2"/>
          <a:stretch>
            <a:fillRect/>
          </a:stretch>
        </p:blipFill>
        <p:spPr>
          <a:xfrm>
            <a:off x="224366" y="61829"/>
            <a:ext cx="5688031" cy="1662279"/>
          </a:xfrm>
          <a:prstGeom prst="rect">
            <a:avLst/>
          </a:prstGeom>
          <a:ln w="12700">
            <a:miter lim="400000"/>
          </a:ln>
        </p:spPr>
      </p:pic>
      <p:pic>
        <p:nvPicPr>
          <p:cNvPr id="19" name="logo_white.ai" descr="logo_white.ai"/>
          <p:cNvPicPr>
            <a:picLocks noChangeAspect="1"/>
          </p:cNvPicPr>
          <p:nvPr/>
        </p:nvPicPr>
        <p:blipFill>
          <a:blip r:embed="rId3"/>
          <a:stretch>
            <a:fillRect/>
          </a:stretch>
        </p:blipFill>
        <p:spPr>
          <a:xfrm>
            <a:off x="21342749" y="284562"/>
            <a:ext cx="2710448" cy="1216813"/>
          </a:xfrm>
          <a:prstGeom prst="rect">
            <a:avLst/>
          </a:prstGeom>
          <a:ln w="12700">
            <a:miter lim="400000"/>
          </a:ln>
        </p:spPr>
      </p:pic>
      <p:sp>
        <p:nvSpPr>
          <p:cNvPr id="20" name="Slide Numb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7" name="Title Text"/>
          <p:cNvSpPr txBox="1">
            <a:spLocks noGrp="1"/>
          </p:cNvSpPr>
          <p:nvPr>
            <p:ph type="title"/>
          </p:nvPr>
        </p:nvSpPr>
        <p:spPr>
          <a:prstGeom prst="rect">
            <a:avLst/>
          </a:prstGeom>
        </p:spPr>
        <p:txBody>
          <a:bodyPr/>
          <a:lstStyle/>
          <a:p>
            <a:r>
              <a:t>Title Text</a:t>
            </a:r>
          </a:p>
        </p:txBody>
      </p:sp>
      <p:sp>
        <p:nvSpPr>
          <p:cNvPr id="28"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Title - Centre">
    <p:spTree>
      <p:nvGrpSpPr>
        <p:cNvPr id="1" name=""/>
        <p:cNvGrpSpPr/>
        <p:nvPr/>
      </p:nvGrpSpPr>
      <p:grpSpPr>
        <a:xfrm>
          <a:off x="0" y="0"/>
          <a:ext cx="0" cy="0"/>
          <a:chOff x="0" y="0"/>
          <a:chExt cx="0" cy="0"/>
        </a:xfrm>
      </p:grpSpPr>
      <p:sp>
        <p:nvSpPr>
          <p:cNvPr id="36" name="Title Text"/>
          <p:cNvSpPr txBox="1">
            <a:spLocks noGrp="1"/>
          </p:cNvSpPr>
          <p:nvPr>
            <p:ph type="title"/>
          </p:nvPr>
        </p:nvSpPr>
        <p:spPr>
          <a:xfrm>
            <a:off x="4833937" y="4536281"/>
            <a:ext cx="14716126" cy="4643438"/>
          </a:xfrm>
          <a:prstGeom prst="rect">
            <a:avLst/>
          </a:prstGeom>
        </p:spPr>
        <p:txBody>
          <a:bodyPr/>
          <a:lstStyle>
            <a:lvl1pPr>
              <a:defRPr>
                <a:solidFill>
                  <a:srgbClr val="000000"/>
                </a:solidFill>
              </a:defRPr>
            </a:lvl1pPr>
          </a:lstStyle>
          <a:p>
            <a:r>
              <a:t>Title Text</a:t>
            </a:r>
          </a:p>
        </p:txBody>
      </p:sp>
      <p:sp>
        <p:nvSpPr>
          <p:cNvPr id="3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Title - Top">
    <p:spTree>
      <p:nvGrpSpPr>
        <p:cNvPr id="1" name=""/>
        <p:cNvGrpSpPr/>
        <p:nvPr/>
      </p:nvGrpSpPr>
      <p:grpSpPr>
        <a:xfrm>
          <a:off x="0" y="0"/>
          <a:ext cx="0" cy="0"/>
          <a:chOff x="0" y="0"/>
          <a:chExt cx="0" cy="0"/>
        </a:xfrm>
      </p:grpSpPr>
      <p:sp>
        <p:nvSpPr>
          <p:cNvPr id="44" name="Title Text"/>
          <p:cNvSpPr txBox="1">
            <a:spLocks noGrp="1"/>
          </p:cNvSpPr>
          <p:nvPr>
            <p:ph type="title"/>
          </p:nvPr>
        </p:nvSpPr>
        <p:spPr>
          <a:xfrm>
            <a:off x="4387453" y="357187"/>
            <a:ext cx="15609094" cy="3036095"/>
          </a:xfrm>
          <a:prstGeom prst="rect">
            <a:avLst/>
          </a:prstGeom>
        </p:spPr>
        <p:txBody>
          <a:bodyPr/>
          <a:lstStyle>
            <a:lvl1pPr>
              <a:defRPr>
                <a:solidFill>
                  <a:srgbClr val="000000"/>
                </a:solidFill>
              </a:defRPr>
            </a:lvl1pPr>
          </a:lstStyle>
          <a:p>
            <a:r>
              <a:t>Title Text</a:t>
            </a:r>
          </a:p>
        </p:txBody>
      </p:sp>
      <p:sp>
        <p:nvSpPr>
          <p:cNvPr id="4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Bullets">
    <p:spTree>
      <p:nvGrpSpPr>
        <p:cNvPr id="1" name=""/>
        <p:cNvGrpSpPr/>
        <p:nvPr/>
      </p:nvGrpSpPr>
      <p:grpSpPr>
        <a:xfrm>
          <a:off x="0" y="0"/>
          <a:ext cx="0" cy="0"/>
          <a:chOff x="0" y="0"/>
          <a:chExt cx="0" cy="0"/>
        </a:xfrm>
      </p:grpSpPr>
      <p:sp>
        <p:nvSpPr>
          <p:cNvPr id="52" name="Body Level One…"/>
          <p:cNvSpPr txBox="1">
            <a:spLocks noGrp="1"/>
          </p:cNvSpPr>
          <p:nvPr>
            <p:ph type="body" idx="1"/>
          </p:nvPr>
        </p:nvSpPr>
        <p:spPr>
          <a:xfrm>
            <a:off x="4387453" y="1785937"/>
            <a:ext cx="15609094" cy="101441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p:nvPr/>
        </p:nvSpPr>
        <p:spPr>
          <a:xfrm>
            <a:off x="-13855" y="0"/>
            <a:ext cx="24411710" cy="1785938"/>
          </a:xfrm>
          <a:prstGeom prst="rect">
            <a:avLst/>
          </a:prstGeom>
          <a:solidFill>
            <a:srgbClr val="0091CE"/>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normAutofit/>
          </a:bodyPr>
          <a:lstStyle>
            <a:lvl1pPr algn="r">
              <a:defRPr sz="2900" b="0">
                <a:solidFill>
                  <a:srgbClr val="0091CE"/>
                </a:solidFill>
                <a:latin typeface="+mn-lt"/>
                <a:ea typeface="+mn-ea"/>
                <a:cs typeface="+mn-cs"/>
                <a:sym typeface="Helvetica Neue Medium"/>
              </a:defRPr>
            </a:lvl1pPr>
          </a:lstStyle>
          <a:p>
            <a:r>
              <a:t>Title Text</a:t>
            </a:r>
          </a:p>
        </p:txBody>
      </p:sp>
      <p:sp>
        <p:nvSpPr>
          <p:cNvPr id="3" name="Title Text"/>
          <p:cNvSpPr txBox="1">
            <a:spLocks noGrp="1"/>
          </p:cNvSpPr>
          <p:nvPr>
            <p:ph type="title"/>
          </p:nvPr>
        </p:nvSpPr>
        <p:spPr>
          <a:xfrm>
            <a:off x="4387453" y="2053828"/>
            <a:ext cx="15609094" cy="30360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normAutofit/>
          </a:bodyPr>
          <a:lstStyle/>
          <a:p>
            <a:r>
              <a:t>Title Text</a:t>
            </a:r>
          </a:p>
        </p:txBody>
      </p:sp>
      <p:sp>
        <p:nvSpPr>
          <p:cNvPr id="4" name="Body Level One…"/>
          <p:cNvSpPr txBox="1">
            <a:spLocks noGrp="1"/>
          </p:cNvSpPr>
          <p:nvPr>
            <p:ph type="body" idx="1"/>
          </p:nvPr>
        </p:nvSpPr>
        <p:spPr>
          <a:xfrm>
            <a:off x="4387453" y="4375546"/>
            <a:ext cx="15609094" cy="884039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normAutofit/>
          </a:bodyPr>
          <a:lstStyle/>
          <a:p>
            <a:r>
              <a:t>Body Level One</a:t>
            </a:r>
          </a:p>
          <a:p>
            <a:pPr lvl="1"/>
            <a:r>
              <a:t>Body Level Two</a:t>
            </a:r>
          </a:p>
          <a:p>
            <a:pPr lvl="2"/>
            <a:r>
              <a:t>Body Level Three</a:t>
            </a:r>
          </a:p>
          <a:p>
            <a:pPr lvl="3"/>
            <a:r>
              <a:t>Body Level Four</a:t>
            </a:r>
          </a:p>
          <a:p>
            <a:pPr lvl="4"/>
            <a:r>
              <a:t>Body Level Five</a:t>
            </a:r>
          </a:p>
        </p:txBody>
      </p:sp>
      <p:pic>
        <p:nvPicPr>
          <p:cNvPr id="5" name="logo_white.ai" descr="logo_white.ai"/>
          <p:cNvPicPr>
            <a:picLocks noChangeAspect="1"/>
          </p:cNvPicPr>
          <p:nvPr/>
        </p:nvPicPr>
        <p:blipFill>
          <a:blip r:embed="rId8"/>
          <a:stretch>
            <a:fillRect/>
          </a:stretch>
        </p:blipFill>
        <p:spPr>
          <a:xfrm>
            <a:off x="21342750" y="284562"/>
            <a:ext cx="2710448" cy="1216813"/>
          </a:xfrm>
          <a:prstGeom prst="rect">
            <a:avLst/>
          </a:prstGeom>
          <a:ln w="12700">
            <a:miter lim="400000"/>
          </a:ln>
        </p:spPr>
      </p:pic>
      <p:sp>
        <p:nvSpPr>
          <p:cNvPr id="6" name="Title Text"/>
          <p:cNvSpPr/>
          <p:nvPr/>
        </p:nvSpPr>
        <p:spPr>
          <a:xfrm>
            <a:off x="-13855" y="13523582"/>
            <a:ext cx="24411710" cy="191252"/>
          </a:xfrm>
          <a:prstGeom prst="rect">
            <a:avLst/>
          </a:prstGeom>
          <a:solidFill>
            <a:srgbClr val="0091CE"/>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normAutofit fontScale="25000" lnSpcReduction="20000"/>
          </a:bodyPr>
          <a:lstStyle>
            <a:lvl1pPr algn="r" defTabSz="328612">
              <a:defRPr sz="1200" b="0">
                <a:solidFill>
                  <a:srgbClr val="0091CE"/>
                </a:solidFill>
                <a:latin typeface="+mn-lt"/>
                <a:ea typeface="+mn-ea"/>
                <a:cs typeface="+mn-cs"/>
                <a:sym typeface="Helvetica Neue Medium"/>
              </a:defRPr>
            </a:lvl1pPr>
          </a:lstStyle>
          <a:p>
            <a:r>
              <a:t>Title Text</a:t>
            </a:r>
          </a:p>
        </p:txBody>
      </p:sp>
      <p:pic>
        <p:nvPicPr>
          <p:cNvPr id="7" name="eSchool Logo White.png" descr="eSchool Logo White.png"/>
          <p:cNvPicPr>
            <a:picLocks noChangeAspect="1"/>
          </p:cNvPicPr>
          <p:nvPr/>
        </p:nvPicPr>
        <p:blipFill>
          <a:blip r:embed="rId9"/>
          <a:stretch>
            <a:fillRect/>
          </a:stretch>
        </p:blipFill>
        <p:spPr>
          <a:xfrm>
            <a:off x="228600" y="61829"/>
            <a:ext cx="5688031" cy="1662279"/>
          </a:xfrm>
          <a:prstGeom prst="rect">
            <a:avLst/>
          </a:prstGeom>
          <a:ln w="12700">
            <a:miter lim="400000"/>
          </a:ln>
        </p:spPr>
      </p:pic>
      <p:sp>
        <p:nvSpPr>
          <p:cNvPr id="8" name="Slide Number"/>
          <p:cNvSpPr txBox="1">
            <a:spLocks noGrp="1"/>
          </p:cNvSpPr>
          <p:nvPr>
            <p:ph type="sldNum" sz="quarter" idx="2"/>
          </p:nvPr>
        </p:nvSpPr>
        <p:spPr>
          <a:xfrm>
            <a:off x="11954103" y="13073062"/>
            <a:ext cx="466269" cy="477671"/>
          </a:xfrm>
          <a:prstGeom prst="rect">
            <a:avLst/>
          </a:prstGeom>
          <a:ln w="12700">
            <a:miter lim="400000"/>
          </a:ln>
        </p:spPr>
        <p:txBody>
          <a:bodyPr wrap="none" lIns="71437" tIns="71437" rIns="71437" bIns="71437">
            <a:spAutoFit/>
          </a:bodyPr>
          <a:lstStyle>
            <a:lvl1pPr>
              <a:defRPr sz="22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spd="med"/>
  <p:txStyles>
    <p:titleStyle>
      <a:lvl1pPr marL="0" marR="0" indent="0" algn="ctr" defTabSz="821531" latinLnBrk="0">
        <a:lnSpc>
          <a:spcPct val="100000"/>
        </a:lnSpc>
        <a:spcBef>
          <a:spcPts val="0"/>
        </a:spcBef>
        <a:spcAft>
          <a:spcPts val="0"/>
        </a:spcAft>
        <a:buClrTx/>
        <a:buSzTx/>
        <a:buFontTx/>
        <a:buNone/>
        <a:tabLst/>
        <a:defRPr sz="11200" b="0" i="0" u="none" strike="noStrike" cap="none" spc="0" baseline="0">
          <a:solidFill>
            <a:srgbClr val="00A3DA"/>
          </a:solidFill>
          <a:uFillTx/>
          <a:latin typeface="Avenir Book"/>
          <a:ea typeface="Avenir Book"/>
          <a:cs typeface="Avenir Book"/>
          <a:sym typeface="Avenir Book"/>
        </a:defRPr>
      </a:lvl1pPr>
      <a:lvl2pPr marL="0" marR="0" indent="0" algn="ctr" defTabSz="821531" latinLnBrk="0">
        <a:lnSpc>
          <a:spcPct val="100000"/>
        </a:lnSpc>
        <a:spcBef>
          <a:spcPts val="0"/>
        </a:spcBef>
        <a:spcAft>
          <a:spcPts val="0"/>
        </a:spcAft>
        <a:buClrTx/>
        <a:buSzTx/>
        <a:buFontTx/>
        <a:buNone/>
        <a:tabLst/>
        <a:defRPr sz="11200" b="0" i="0" u="none" strike="noStrike" cap="none" spc="0" baseline="0">
          <a:solidFill>
            <a:srgbClr val="00A3DA"/>
          </a:solidFill>
          <a:uFillTx/>
          <a:latin typeface="Avenir Book"/>
          <a:ea typeface="Avenir Book"/>
          <a:cs typeface="Avenir Book"/>
          <a:sym typeface="Avenir Book"/>
        </a:defRPr>
      </a:lvl2pPr>
      <a:lvl3pPr marL="0" marR="0" indent="0" algn="ctr" defTabSz="821531" latinLnBrk="0">
        <a:lnSpc>
          <a:spcPct val="100000"/>
        </a:lnSpc>
        <a:spcBef>
          <a:spcPts val="0"/>
        </a:spcBef>
        <a:spcAft>
          <a:spcPts val="0"/>
        </a:spcAft>
        <a:buClrTx/>
        <a:buSzTx/>
        <a:buFontTx/>
        <a:buNone/>
        <a:tabLst/>
        <a:defRPr sz="11200" b="0" i="0" u="none" strike="noStrike" cap="none" spc="0" baseline="0">
          <a:solidFill>
            <a:srgbClr val="00A3DA"/>
          </a:solidFill>
          <a:uFillTx/>
          <a:latin typeface="Avenir Book"/>
          <a:ea typeface="Avenir Book"/>
          <a:cs typeface="Avenir Book"/>
          <a:sym typeface="Avenir Book"/>
        </a:defRPr>
      </a:lvl3pPr>
      <a:lvl4pPr marL="0" marR="0" indent="0" algn="ctr" defTabSz="821531" latinLnBrk="0">
        <a:lnSpc>
          <a:spcPct val="100000"/>
        </a:lnSpc>
        <a:spcBef>
          <a:spcPts val="0"/>
        </a:spcBef>
        <a:spcAft>
          <a:spcPts val="0"/>
        </a:spcAft>
        <a:buClrTx/>
        <a:buSzTx/>
        <a:buFontTx/>
        <a:buNone/>
        <a:tabLst/>
        <a:defRPr sz="11200" b="0" i="0" u="none" strike="noStrike" cap="none" spc="0" baseline="0">
          <a:solidFill>
            <a:srgbClr val="00A3DA"/>
          </a:solidFill>
          <a:uFillTx/>
          <a:latin typeface="Avenir Book"/>
          <a:ea typeface="Avenir Book"/>
          <a:cs typeface="Avenir Book"/>
          <a:sym typeface="Avenir Book"/>
        </a:defRPr>
      </a:lvl4pPr>
      <a:lvl5pPr marL="0" marR="0" indent="0" algn="ctr" defTabSz="821531" latinLnBrk="0">
        <a:lnSpc>
          <a:spcPct val="100000"/>
        </a:lnSpc>
        <a:spcBef>
          <a:spcPts val="0"/>
        </a:spcBef>
        <a:spcAft>
          <a:spcPts val="0"/>
        </a:spcAft>
        <a:buClrTx/>
        <a:buSzTx/>
        <a:buFontTx/>
        <a:buNone/>
        <a:tabLst/>
        <a:defRPr sz="11200" b="0" i="0" u="none" strike="noStrike" cap="none" spc="0" baseline="0">
          <a:solidFill>
            <a:srgbClr val="00A3DA"/>
          </a:solidFill>
          <a:uFillTx/>
          <a:latin typeface="Avenir Book"/>
          <a:ea typeface="Avenir Book"/>
          <a:cs typeface="Avenir Book"/>
          <a:sym typeface="Avenir Book"/>
        </a:defRPr>
      </a:lvl5pPr>
      <a:lvl6pPr marL="0" marR="0" indent="0" algn="ctr" defTabSz="821531" latinLnBrk="0">
        <a:lnSpc>
          <a:spcPct val="100000"/>
        </a:lnSpc>
        <a:spcBef>
          <a:spcPts val="0"/>
        </a:spcBef>
        <a:spcAft>
          <a:spcPts val="0"/>
        </a:spcAft>
        <a:buClrTx/>
        <a:buSzTx/>
        <a:buFontTx/>
        <a:buNone/>
        <a:tabLst/>
        <a:defRPr sz="11200" b="0" i="0" u="none" strike="noStrike" cap="none" spc="0" baseline="0">
          <a:solidFill>
            <a:srgbClr val="00A3DA"/>
          </a:solidFill>
          <a:uFillTx/>
          <a:latin typeface="Avenir Book"/>
          <a:ea typeface="Avenir Book"/>
          <a:cs typeface="Avenir Book"/>
          <a:sym typeface="Avenir Book"/>
        </a:defRPr>
      </a:lvl6pPr>
      <a:lvl7pPr marL="0" marR="0" indent="0" algn="ctr" defTabSz="821531" latinLnBrk="0">
        <a:lnSpc>
          <a:spcPct val="100000"/>
        </a:lnSpc>
        <a:spcBef>
          <a:spcPts val="0"/>
        </a:spcBef>
        <a:spcAft>
          <a:spcPts val="0"/>
        </a:spcAft>
        <a:buClrTx/>
        <a:buSzTx/>
        <a:buFontTx/>
        <a:buNone/>
        <a:tabLst/>
        <a:defRPr sz="11200" b="0" i="0" u="none" strike="noStrike" cap="none" spc="0" baseline="0">
          <a:solidFill>
            <a:srgbClr val="00A3DA"/>
          </a:solidFill>
          <a:uFillTx/>
          <a:latin typeface="Avenir Book"/>
          <a:ea typeface="Avenir Book"/>
          <a:cs typeface="Avenir Book"/>
          <a:sym typeface="Avenir Book"/>
        </a:defRPr>
      </a:lvl7pPr>
      <a:lvl8pPr marL="0" marR="0" indent="0" algn="ctr" defTabSz="821531" latinLnBrk="0">
        <a:lnSpc>
          <a:spcPct val="100000"/>
        </a:lnSpc>
        <a:spcBef>
          <a:spcPts val="0"/>
        </a:spcBef>
        <a:spcAft>
          <a:spcPts val="0"/>
        </a:spcAft>
        <a:buClrTx/>
        <a:buSzTx/>
        <a:buFontTx/>
        <a:buNone/>
        <a:tabLst/>
        <a:defRPr sz="11200" b="0" i="0" u="none" strike="noStrike" cap="none" spc="0" baseline="0">
          <a:solidFill>
            <a:srgbClr val="00A3DA"/>
          </a:solidFill>
          <a:uFillTx/>
          <a:latin typeface="Avenir Book"/>
          <a:ea typeface="Avenir Book"/>
          <a:cs typeface="Avenir Book"/>
          <a:sym typeface="Avenir Book"/>
        </a:defRPr>
      </a:lvl8pPr>
      <a:lvl9pPr marL="0" marR="0" indent="0" algn="ctr" defTabSz="821531" latinLnBrk="0">
        <a:lnSpc>
          <a:spcPct val="100000"/>
        </a:lnSpc>
        <a:spcBef>
          <a:spcPts val="0"/>
        </a:spcBef>
        <a:spcAft>
          <a:spcPts val="0"/>
        </a:spcAft>
        <a:buClrTx/>
        <a:buSzTx/>
        <a:buFontTx/>
        <a:buNone/>
        <a:tabLst/>
        <a:defRPr sz="11200" b="0" i="0" u="none" strike="noStrike" cap="none" spc="0" baseline="0">
          <a:solidFill>
            <a:srgbClr val="00A3DA"/>
          </a:solidFill>
          <a:uFillTx/>
          <a:latin typeface="Avenir Book"/>
          <a:ea typeface="Avenir Book"/>
          <a:cs typeface="Avenir Book"/>
          <a:sym typeface="Avenir Book"/>
        </a:defRPr>
      </a:lvl9pPr>
    </p:titleStyle>
    <p:bodyStyle>
      <a:lvl1pPr marL="611187" marR="0" indent="-611187" algn="l" defTabSz="821531" latinLnBrk="0">
        <a:lnSpc>
          <a:spcPct val="100000"/>
        </a:lnSpc>
        <a:spcBef>
          <a:spcPts val="5900"/>
        </a:spcBef>
        <a:spcAft>
          <a:spcPts val="0"/>
        </a:spcAft>
        <a:buClrTx/>
        <a:buSzPct val="145000"/>
        <a:buFontTx/>
        <a:buChar char="•"/>
        <a:tabLst/>
        <a:defRPr sz="4400" b="0" i="0" u="none" strike="noStrike" cap="none" spc="0" baseline="0">
          <a:solidFill>
            <a:srgbClr val="000000"/>
          </a:solidFill>
          <a:uFillTx/>
          <a:latin typeface="Avenir Book"/>
          <a:ea typeface="Avenir Book"/>
          <a:cs typeface="Avenir Book"/>
          <a:sym typeface="Avenir Book"/>
        </a:defRPr>
      </a:lvl1pPr>
      <a:lvl2pPr marL="1055687" marR="0" indent="-611187" algn="l" defTabSz="821531" latinLnBrk="0">
        <a:lnSpc>
          <a:spcPct val="100000"/>
        </a:lnSpc>
        <a:spcBef>
          <a:spcPts val="5900"/>
        </a:spcBef>
        <a:spcAft>
          <a:spcPts val="0"/>
        </a:spcAft>
        <a:buClrTx/>
        <a:buSzPct val="145000"/>
        <a:buFontTx/>
        <a:buChar char="•"/>
        <a:tabLst/>
        <a:defRPr sz="4400" b="0" i="0" u="none" strike="noStrike" cap="none" spc="0" baseline="0">
          <a:solidFill>
            <a:srgbClr val="000000"/>
          </a:solidFill>
          <a:uFillTx/>
          <a:latin typeface="Avenir Book"/>
          <a:ea typeface="Avenir Book"/>
          <a:cs typeface="Avenir Book"/>
          <a:sym typeface="Avenir Book"/>
        </a:defRPr>
      </a:lvl2pPr>
      <a:lvl3pPr marL="1500187" marR="0" indent="-611187" algn="l" defTabSz="821531" latinLnBrk="0">
        <a:lnSpc>
          <a:spcPct val="100000"/>
        </a:lnSpc>
        <a:spcBef>
          <a:spcPts val="5900"/>
        </a:spcBef>
        <a:spcAft>
          <a:spcPts val="0"/>
        </a:spcAft>
        <a:buClrTx/>
        <a:buSzPct val="145000"/>
        <a:buFontTx/>
        <a:buChar char="•"/>
        <a:tabLst/>
        <a:defRPr sz="4400" b="0" i="0" u="none" strike="noStrike" cap="none" spc="0" baseline="0">
          <a:solidFill>
            <a:srgbClr val="000000"/>
          </a:solidFill>
          <a:uFillTx/>
          <a:latin typeface="Avenir Book"/>
          <a:ea typeface="Avenir Book"/>
          <a:cs typeface="Avenir Book"/>
          <a:sym typeface="Avenir Book"/>
        </a:defRPr>
      </a:lvl3pPr>
      <a:lvl4pPr marL="1944687" marR="0" indent="-611187" algn="l" defTabSz="821531" latinLnBrk="0">
        <a:lnSpc>
          <a:spcPct val="100000"/>
        </a:lnSpc>
        <a:spcBef>
          <a:spcPts val="5900"/>
        </a:spcBef>
        <a:spcAft>
          <a:spcPts val="0"/>
        </a:spcAft>
        <a:buClrTx/>
        <a:buSzPct val="145000"/>
        <a:buFontTx/>
        <a:buChar char="•"/>
        <a:tabLst/>
        <a:defRPr sz="4400" b="0" i="0" u="none" strike="noStrike" cap="none" spc="0" baseline="0">
          <a:solidFill>
            <a:srgbClr val="000000"/>
          </a:solidFill>
          <a:uFillTx/>
          <a:latin typeface="Avenir Book"/>
          <a:ea typeface="Avenir Book"/>
          <a:cs typeface="Avenir Book"/>
          <a:sym typeface="Avenir Book"/>
        </a:defRPr>
      </a:lvl4pPr>
      <a:lvl5pPr marL="2389187" marR="0" indent="-611187" algn="l" defTabSz="821531" latinLnBrk="0">
        <a:lnSpc>
          <a:spcPct val="100000"/>
        </a:lnSpc>
        <a:spcBef>
          <a:spcPts val="5900"/>
        </a:spcBef>
        <a:spcAft>
          <a:spcPts val="0"/>
        </a:spcAft>
        <a:buClrTx/>
        <a:buSzPct val="145000"/>
        <a:buFontTx/>
        <a:buChar char="•"/>
        <a:tabLst/>
        <a:defRPr sz="4400" b="0" i="0" u="none" strike="noStrike" cap="none" spc="0" baseline="0">
          <a:solidFill>
            <a:srgbClr val="000000"/>
          </a:solidFill>
          <a:uFillTx/>
          <a:latin typeface="Avenir Book"/>
          <a:ea typeface="Avenir Book"/>
          <a:cs typeface="Avenir Book"/>
          <a:sym typeface="Avenir Book"/>
        </a:defRPr>
      </a:lvl5pPr>
      <a:lvl6pPr marL="2833687" marR="0" indent="-611187" algn="l" defTabSz="821531" latinLnBrk="0">
        <a:lnSpc>
          <a:spcPct val="100000"/>
        </a:lnSpc>
        <a:spcBef>
          <a:spcPts val="5900"/>
        </a:spcBef>
        <a:spcAft>
          <a:spcPts val="0"/>
        </a:spcAft>
        <a:buClrTx/>
        <a:buSzPct val="145000"/>
        <a:buFontTx/>
        <a:buChar char="•"/>
        <a:tabLst/>
        <a:defRPr sz="4400" b="0" i="0" u="none" strike="noStrike" cap="none" spc="0" baseline="0">
          <a:solidFill>
            <a:srgbClr val="000000"/>
          </a:solidFill>
          <a:uFillTx/>
          <a:latin typeface="Avenir Book"/>
          <a:ea typeface="Avenir Book"/>
          <a:cs typeface="Avenir Book"/>
          <a:sym typeface="Avenir Book"/>
        </a:defRPr>
      </a:lvl6pPr>
      <a:lvl7pPr marL="3278187" marR="0" indent="-611187" algn="l" defTabSz="821531" latinLnBrk="0">
        <a:lnSpc>
          <a:spcPct val="100000"/>
        </a:lnSpc>
        <a:spcBef>
          <a:spcPts val="5900"/>
        </a:spcBef>
        <a:spcAft>
          <a:spcPts val="0"/>
        </a:spcAft>
        <a:buClrTx/>
        <a:buSzPct val="145000"/>
        <a:buFontTx/>
        <a:buChar char="•"/>
        <a:tabLst/>
        <a:defRPr sz="4400" b="0" i="0" u="none" strike="noStrike" cap="none" spc="0" baseline="0">
          <a:solidFill>
            <a:srgbClr val="000000"/>
          </a:solidFill>
          <a:uFillTx/>
          <a:latin typeface="Avenir Book"/>
          <a:ea typeface="Avenir Book"/>
          <a:cs typeface="Avenir Book"/>
          <a:sym typeface="Avenir Book"/>
        </a:defRPr>
      </a:lvl7pPr>
      <a:lvl8pPr marL="3722687" marR="0" indent="-611187" algn="l" defTabSz="821531" latinLnBrk="0">
        <a:lnSpc>
          <a:spcPct val="100000"/>
        </a:lnSpc>
        <a:spcBef>
          <a:spcPts val="5900"/>
        </a:spcBef>
        <a:spcAft>
          <a:spcPts val="0"/>
        </a:spcAft>
        <a:buClrTx/>
        <a:buSzPct val="145000"/>
        <a:buFontTx/>
        <a:buChar char="•"/>
        <a:tabLst/>
        <a:defRPr sz="4400" b="0" i="0" u="none" strike="noStrike" cap="none" spc="0" baseline="0">
          <a:solidFill>
            <a:srgbClr val="000000"/>
          </a:solidFill>
          <a:uFillTx/>
          <a:latin typeface="Avenir Book"/>
          <a:ea typeface="Avenir Book"/>
          <a:cs typeface="Avenir Book"/>
          <a:sym typeface="Avenir Book"/>
        </a:defRPr>
      </a:lvl8pPr>
      <a:lvl9pPr marL="4167187" marR="0" indent="-611187" algn="l" defTabSz="821531" latinLnBrk="0">
        <a:lnSpc>
          <a:spcPct val="100000"/>
        </a:lnSpc>
        <a:spcBef>
          <a:spcPts val="5900"/>
        </a:spcBef>
        <a:spcAft>
          <a:spcPts val="0"/>
        </a:spcAft>
        <a:buClrTx/>
        <a:buSzPct val="145000"/>
        <a:buFontTx/>
        <a:buChar char="•"/>
        <a:tabLst/>
        <a:defRPr sz="4400" b="0" i="0" u="none" strike="noStrike" cap="none" spc="0" baseline="0">
          <a:solidFill>
            <a:srgbClr val="000000"/>
          </a:solidFill>
          <a:uFillTx/>
          <a:latin typeface="Avenir Book"/>
          <a:ea typeface="Avenir Book"/>
          <a:cs typeface="Avenir Book"/>
          <a:sym typeface="Avenir Book"/>
        </a:defRPr>
      </a:lvl9pPr>
    </p:bodyStyle>
    <p:otherStyle>
      <a:lvl1pPr marL="0" marR="0" indent="0" algn="ctr" defTabSz="821531"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Neue Light"/>
        </a:defRPr>
      </a:lvl1pPr>
      <a:lvl2pPr marL="0" marR="0" indent="228600" algn="ctr" defTabSz="821531"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Neue Light"/>
        </a:defRPr>
      </a:lvl2pPr>
      <a:lvl3pPr marL="0" marR="0" indent="457200" algn="ctr" defTabSz="821531"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Neue Light"/>
        </a:defRPr>
      </a:lvl3pPr>
      <a:lvl4pPr marL="0" marR="0" indent="685800" algn="ctr" defTabSz="821531"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Neue Light"/>
        </a:defRPr>
      </a:lvl4pPr>
      <a:lvl5pPr marL="0" marR="0" indent="914400" algn="ctr" defTabSz="821531"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Neue Light"/>
        </a:defRPr>
      </a:lvl5pPr>
      <a:lvl6pPr marL="0" marR="0" indent="1143000" algn="ctr" defTabSz="821531"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Neue Light"/>
        </a:defRPr>
      </a:lvl6pPr>
      <a:lvl7pPr marL="0" marR="0" indent="1371600" algn="ctr" defTabSz="821531"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Neue Light"/>
        </a:defRPr>
      </a:lvl7pPr>
      <a:lvl8pPr marL="0" marR="0" indent="1600200" algn="ctr" defTabSz="821531"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Neue Light"/>
        </a:defRPr>
      </a:lvl8pPr>
      <a:lvl9pPr marL="0" marR="0" indent="1828800" algn="ctr" defTabSz="821531"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customXml" Target="../ink/ink31.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customXml" Target="../ink/ink33.xml"/><Relationship Id="rId4" Type="http://schemas.openxmlformats.org/officeDocument/2006/relationships/customXml" Target="../ink/ink3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customXml" Target="../ink/ink34.xml"/><Relationship Id="rId7" Type="http://schemas.openxmlformats.org/officeDocument/2006/relationships/customXml" Target="../ink/ink36.xml"/><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customXml" Target="../ink/ink35.xml"/><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customXml" Target="../ink/ink37.xml"/><Relationship Id="rId7" Type="http://schemas.openxmlformats.org/officeDocument/2006/relationships/customXml" Target="../ink/ink39.xml"/><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customXml" Target="../ink/ink38.xml"/><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customXml" Target="../ink/ink40.xml"/><Relationship Id="rId7" Type="http://schemas.openxmlformats.org/officeDocument/2006/relationships/customXml" Target="../ink/ink42.xml"/><Relationship Id="rId12" Type="http://schemas.openxmlformats.org/officeDocument/2006/relationships/image" Target="../media/image43.pn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1.png"/><Relationship Id="rId11" Type="http://schemas.openxmlformats.org/officeDocument/2006/relationships/customXml" Target="../ink/ink44.xml"/><Relationship Id="rId5" Type="http://schemas.openxmlformats.org/officeDocument/2006/relationships/customXml" Target="../ink/ink41.xml"/><Relationship Id="rId10" Type="http://schemas.openxmlformats.org/officeDocument/2006/relationships/image" Target="../media/image38.png"/><Relationship Id="rId4" Type="http://schemas.openxmlformats.org/officeDocument/2006/relationships/image" Target="../media/image40.png"/><Relationship Id="rId9" Type="http://schemas.openxmlformats.org/officeDocument/2006/relationships/customXml" Target="../ink/ink4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customXml" Target="../ink/ink6.xml"/><Relationship Id="rId3" Type="http://schemas.openxmlformats.org/officeDocument/2006/relationships/customXml" Target="../ink/ink1.xml"/><Relationship Id="rId7" Type="http://schemas.openxmlformats.org/officeDocument/2006/relationships/image" Target="../media/image7.png"/><Relationship Id="rId12"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customXml" Target="../ink/ink3.xml"/><Relationship Id="rId11" Type="http://schemas.openxmlformats.org/officeDocument/2006/relationships/customXml" Target="../ink/ink5.xml"/><Relationship Id="rId5" Type="http://schemas.openxmlformats.org/officeDocument/2006/relationships/customXml" Target="../ink/ink2.xml"/><Relationship Id="rId10" Type="http://schemas.openxmlformats.org/officeDocument/2006/relationships/image" Target="../media/image9.png"/><Relationship Id="rId4" Type="http://schemas.openxmlformats.org/officeDocument/2006/relationships/image" Target="../media/image6.png"/><Relationship Id="rId9" Type="http://schemas.openxmlformats.org/officeDocument/2006/relationships/customXml" Target="../ink/ink4.xml"/><Relationship Id="rId14"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6.png"/><Relationship Id="rId7" Type="http://schemas.openxmlformats.org/officeDocument/2006/relationships/image" Target="../media/image12.png"/><Relationship Id="rId12" Type="http://schemas.openxmlformats.org/officeDocument/2006/relationships/image" Target="../media/image15.png"/><Relationship Id="rId2" Type="http://schemas.openxmlformats.org/officeDocument/2006/relationships/customXml" Target="../ink/ink7.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customXml" Target="../ink/ink11.xml"/><Relationship Id="rId5" Type="http://schemas.openxmlformats.org/officeDocument/2006/relationships/customXml" Target="../ink/ink9.xml"/><Relationship Id="rId10" Type="http://schemas.openxmlformats.org/officeDocument/2006/relationships/image" Target="../media/image14.png"/><Relationship Id="rId4" Type="http://schemas.openxmlformats.org/officeDocument/2006/relationships/customXml" Target="../ink/ink8.xml"/><Relationship Id="rId9" Type="http://schemas.openxmlformats.org/officeDocument/2006/relationships/customXml" Target="../ink/ink10.xml"/></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customXml" Target="../ink/ink17.xml"/><Relationship Id="rId18" Type="http://schemas.openxmlformats.org/officeDocument/2006/relationships/image" Target="../media/image22.png"/><Relationship Id="rId3" Type="http://schemas.openxmlformats.org/officeDocument/2006/relationships/image" Target="../media/image6.png"/><Relationship Id="rId7" Type="http://schemas.openxmlformats.org/officeDocument/2006/relationships/image" Target="../media/image16.png"/><Relationship Id="rId12" Type="http://schemas.openxmlformats.org/officeDocument/2006/relationships/image" Target="../media/image19.png"/><Relationship Id="rId17" Type="http://schemas.openxmlformats.org/officeDocument/2006/relationships/customXml" Target="../ink/ink19.xml"/><Relationship Id="rId2" Type="http://schemas.openxmlformats.org/officeDocument/2006/relationships/customXml" Target="../ink/ink12.xml"/><Relationship Id="rId16"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customXml" Target="../ink/ink16.xml"/><Relationship Id="rId5" Type="http://schemas.openxmlformats.org/officeDocument/2006/relationships/customXml" Target="../ink/ink14.xml"/><Relationship Id="rId15" Type="http://schemas.openxmlformats.org/officeDocument/2006/relationships/customXml" Target="../ink/ink18.xml"/><Relationship Id="rId10" Type="http://schemas.openxmlformats.org/officeDocument/2006/relationships/image" Target="../media/image18.png"/><Relationship Id="rId4" Type="http://schemas.openxmlformats.org/officeDocument/2006/relationships/customXml" Target="../ink/ink13.xml"/><Relationship Id="rId9" Type="http://schemas.openxmlformats.org/officeDocument/2006/relationships/customXml" Target="../ink/ink15.xml"/><Relationship Id="rId1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customXml" Target="../ink/ink20.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customXml" Target="../ink/ink2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4.png"/><Relationship Id="rId2" Type="http://schemas.openxmlformats.org/officeDocument/2006/relationships/customXml" Target="../ink/ink2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customXml" Target="../ink/ink24.xml"/><Relationship Id="rId4" Type="http://schemas.openxmlformats.org/officeDocument/2006/relationships/customXml" Target="../ink/ink23.xml"/></Relationships>
</file>

<file path=ppt/slides/_rels/slide8.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customXml" Target="../ink/ink30.xml"/><Relationship Id="rId3" Type="http://schemas.openxmlformats.org/officeDocument/2006/relationships/image" Target="../media/image6.png"/><Relationship Id="rId7" Type="http://schemas.openxmlformats.org/officeDocument/2006/relationships/image" Target="../media/image25.png"/><Relationship Id="rId12" Type="http://schemas.openxmlformats.org/officeDocument/2006/relationships/image" Target="../media/image28.png"/><Relationship Id="rId2" Type="http://schemas.openxmlformats.org/officeDocument/2006/relationships/customXml" Target="../ink/ink25.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customXml" Target="../ink/ink29.xml"/><Relationship Id="rId5" Type="http://schemas.openxmlformats.org/officeDocument/2006/relationships/customXml" Target="../ink/ink27.xml"/><Relationship Id="rId10" Type="http://schemas.openxmlformats.org/officeDocument/2006/relationships/image" Target="../media/image27.png"/><Relationship Id="rId4" Type="http://schemas.openxmlformats.org/officeDocument/2006/relationships/customXml" Target="../ink/ink26.xml"/><Relationship Id="rId9" Type="http://schemas.openxmlformats.org/officeDocument/2006/relationships/customXml" Target="../ink/ink28.xml"/><Relationship Id="rId14" Type="http://schemas.openxmlformats.org/officeDocument/2006/relationships/image" Target="../media/image29.png"/></Relationships>
</file>

<file path=ppt/slides/_rels/slide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Auckland_Boy's_Grammar_School.jpg" descr="Auckland_Boy's_Grammar_School.jpg"/>
          <p:cNvPicPr>
            <a:picLocks noChangeAspect="1"/>
          </p:cNvPicPr>
          <p:nvPr/>
        </p:nvPicPr>
        <p:blipFill>
          <a:blip r:embed="rId2"/>
          <a:stretch>
            <a:fillRect/>
          </a:stretch>
        </p:blipFill>
        <p:spPr>
          <a:xfrm>
            <a:off x="25687949" y="2186087"/>
            <a:ext cx="14637306" cy="10977979"/>
          </a:xfrm>
          <a:prstGeom prst="rect">
            <a:avLst/>
          </a:prstGeom>
          <a:ln w="12700">
            <a:miter lim="400000"/>
          </a:ln>
        </p:spPr>
      </p:pic>
      <p:pic>
        <p:nvPicPr>
          <p:cNvPr id="70" name="Thinking Gal.png" descr="Thinking Gal.png"/>
          <p:cNvPicPr>
            <a:picLocks noChangeAspect="1"/>
          </p:cNvPicPr>
          <p:nvPr/>
        </p:nvPicPr>
        <p:blipFill>
          <a:blip r:embed="rId3"/>
          <a:stretch>
            <a:fillRect/>
          </a:stretch>
        </p:blipFill>
        <p:spPr>
          <a:xfrm flipH="1">
            <a:off x="24599258" y="-2856905"/>
            <a:ext cx="4974831" cy="7571185"/>
          </a:xfrm>
          <a:prstGeom prst="rect">
            <a:avLst/>
          </a:prstGeom>
          <a:ln w="12700">
            <a:miter lim="400000"/>
          </a:ln>
        </p:spPr>
      </p:pic>
      <p:sp>
        <p:nvSpPr>
          <p:cNvPr id="71" name="Quote Bubble"/>
          <p:cNvSpPr/>
          <p:nvPr/>
        </p:nvSpPr>
        <p:spPr>
          <a:xfrm>
            <a:off x="24871655" y="-271414"/>
            <a:ext cx="5545678" cy="3234148"/>
          </a:xfrm>
          <a:prstGeom prst="wedgeEllipseCallout">
            <a:avLst>
              <a:gd name="adj1" fmla="val -49255"/>
              <a:gd name="adj2" fmla="val 70439"/>
            </a:avLst>
          </a:prstGeom>
          <a:solidFill>
            <a:srgbClr val="E8EEFC"/>
          </a:solidFill>
          <a:ln w="12700">
            <a:solidFill>
              <a:srgbClr val="000000"/>
            </a:solidFill>
            <a:miter lim="400000"/>
          </a:ln>
        </p:spPr>
        <p:txBody>
          <a:bodyPr lIns="71437" tIns="71437" rIns="71437" bIns="71437" anchor="ctr"/>
          <a:lstStyle/>
          <a:p>
            <a:pPr>
              <a:defRPr sz="3000" b="0">
                <a:solidFill>
                  <a:srgbClr val="FFFFFF"/>
                </a:solidFill>
                <a:latin typeface="+mn-lt"/>
                <a:ea typeface="+mn-ea"/>
                <a:cs typeface="+mn-cs"/>
                <a:sym typeface="Helvetica Neue Medium"/>
              </a:defRPr>
            </a:pPr>
            <a:endParaRPr/>
          </a:p>
        </p:txBody>
      </p:sp>
      <p:sp>
        <p:nvSpPr>
          <p:cNvPr id="72" name="Welcome to Subject…"/>
          <p:cNvSpPr txBox="1"/>
          <p:nvPr/>
        </p:nvSpPr>
        <p:spPr>
          <a:xfrm>
            <a:off x="1903972" y="4746845"/>
            <a:ext cx="20576055" cy="422230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spAutoFit/>
          </a:bodyPr>
          <a:lstStyle/>
          <a:p>
            <a:pPr>
              <a:defRPr sz="5300" b="0">
                <a:solidFill>
                  <a:srgbClr val="D29D00"/>
                </a:solidFill>
                <a:latin typeface="Avenir Heavy"/>
                <a:ea typeface="Avenir Heavy"/>
                <a:cs typeface="Avenir Heavy"/>
                <a:sym typeface="Avenir Heavy"/>
              </a:defRPr>
            </a:pPr>
            <a:r>
              <a:rPr dirty="0"/>
              <a:t>Welcome to </a:t>
            </a:r>
            <a:r>
              <a:rPr lang="en-NZ" dirty="0"/>
              <a:t>Using eSchool to manage your pastoral care</a:t>
            </a:r>
            <a:endParaRPr dirty="0"/>
          </a:p>
          <a:p>
            <a:pPr>
              <a:defRPr sz="5300" b="0">
                <a:solidFill>
                  <a:srgbClr val="D29D00"/>
                </a:solidFill>
                <a:latin typeface="Avenir Heavy"/>
                <a:ea typeface="Avenir Heavy"/>
                <a:cs typeface="Avenir Heavy"/>
                <a:sym typeface="Avenir Heavy"/>
              </a:defRPr>
            </a:pPr>
            <a:endParaRPr dirty="0"/>
          </a:p>
          <a:p>
            <a:pPr>
              <a:defRPr sz="5300" b="0">
                <a:solidFill>
                  <a:srgbClr val="D29D00"/>
                </a:solidFill>
                <a:latin typeface="Avenir Heavy"/>
                <a:ea typeface="Avenir Heavy"/>
                <a:cs typeface="Avenir Heavy"/>
                <a:sym typeface="Avenir Heavy"/>
              </a:defRPr>
            </a:pPr>
            <a:r>
              <a:rPr dirty="0"/>
              <a:t>with</a:t>
            </a:r>
          </a:p>
          <a:p>
            <a:pPr>
              <a:defRPr sz="5300" b="0">
                <a:solidFill>
                  <a:srgbClr val="D29D00"/>
                </a:solidFill>
                <a:latin typeface="Avenir Heavy"/>
                <a:ea typeface="Avenir Heavy"/>
                <a:cs typeface="Avenir Heavy"/>
                <a:sym typeface="Avenir Heavy"/>
              </a:defRPr>
            </a:pPr>
            <a:endParaRPr dirty="0"/>
          </a:p>
          <a:p>
            <a:pPr>
              <a:defRPr sz="5300" b="0">
                <a:solidFill>
                  <a:srgbClr val="D29D00"/>
                </a:solidFill>
                <a:latin typeface="Avenir Heavy"/>
                <a:ea typeface="Avenir Heavy"/>
                <a:cs typeface="Avenir Heavy"/>
                <a:sym typeface="Avenir Heavy"/>
              </a:defRPr>
            </a:pPr>
            <a:r>
              <a:rPr lang="en-NZ" dirty="0"/>
              <a:t>Andrea Donovan (BDHS) and Maria Walker (WGC)</a:t>
            </a:r>
            <a:endParaRPr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F3F21-1430-23D1-504D-8CE3AC3B8A21}"/>
              </a:ext>
            </a:extLst>
          </p:cNvPr>
          <p:cNvSpPr>
            <a:spLocks noGrp="1"/>
          </p:cNvSpPr>
          <p:nvPr>
            <p:ph type="title"/>
          </p:nvPr>
        </p:nvSpPr>
        <p:spPr/>
        <p:txBody>
          <a:bodyPr>
            <a:noAutofit/>
          </a:bodyPr>
          <a:lstStyle/>
          <a:p>
            <a:r>
              <a:rPr lang="en-NZ" sz="6600" dirty="0"/>
              <a:t>Using eSchool for reports and interviews</a:t>
            </a:r>
          </a:p>
        </p:txBody>
      </p:sp>
      <p:sp>
        <p:nvSpPr>
          <p:cNvPr id="3" name="Text Placeholder 2">
            <a:extLst>
              <a:ext uri="{FF2B5EF4-FFF2-40B4-BE49-F238E27FC236}">
                <a16:creationId xmlns:a16="http://schemas.microsoft.com/office/drawing/2014/main" id="{635B20DC-2221-7DCD-5C93-F3DFDAA8DC9D}"/>
              </a:ext>
            </a:extLst>
          </p:cNvPr>
          <p:cNvSpPr>
            <a:spLocks noGrp="1"/>
          </p:cNvSpPr>
          <p:nvPr>
            <p:ph type="body" idx="1"/>
          </p:nvPr>
        </p:nvSpPr>
        <p:spPr/>
        <p:txBody>
          <a:bodyPr/>
          <a:lstStyle/>
          <a:p>
            <a:pPr marL="0" indent="0">
              <a:buNone/>
            </a:pPr>
            <a:endParaRPr lang="en-NZ"/>
          </a:p>
          <a:p>
            <a:pPr marL="0" indent="0">
              <a:buNone/>
            </a:pPr>
            <a:endParaRPr lang="en-NZ"/>
          </a:p>
          <a:p>
            <a:pPr marL="0" indent="0">
              <a:buNone/>
            </a:pPr>
            <a:endParaRPr lang="en-NZ"/>
          </a:p>
        </p:txBody>
      </p:sp>
      <mc:AlternateContent xmlns:mc="http://schemas.openxmlformats.org/markup-compatibility/2006" xmlns:p14="http://schemas.microsoft.com/office/powerpoint/2010/main">
        <mc:Choice Requires="p14">
          <p:contentPart p14:bwMode="auto" r:id="rId2">
            <p14:nvContentPartPr>
              <p14:cNvPr id="10" name="Ink 9">
                <a:extLst>
                  <a:ext uri="{FF2B5EF4-FFF2-40B4-BE49-F238E27FC236}">
                    <a16:creationId xmlns:a16="http://schemas.microsoft.com/office/drawing/2014/main" id="{EA50571B-F1B0-2631-7F4B-DB5E6124D089}"/>
                  </a:ext>
                </a:extLst>
              </p14:cNvPr>
              <p14:cNvContentPartPr/>
              <p14:nvPr/>
            </p14:nvContentPartPr>
            <p14:xfrm>
              <a:off x="5374051" y="7240291"/>
              <a:ext cx="360" cy="360"/>
            </p14:xfrm>
          </p:contentPart>
        </mc:Choice>
        <mc:Fallback xmlns="">
          <p:pic>
            <p:nvPicPr>
              <p:cNvPr id="10" name="Ink 9">
                <a:extLst>
                  <a:ext uri="{FF2B5EF4-FFF2-40B4-BE49-F238E27FC236}">
                    <a16:creationId xmlns:a16="http://schemas.microsoft.com/office/drawing/2014/main" id="{EA50571B-F1B0-2631-7F4B-DB5E6124D089}"/>
                  </a:ext>
                </a:extLst>
              </p:cNvPr>
              <p:cNvPicPr/>
              <p:nvPr/>
            </p:nvPicPr>
            <p:blipFill>
              <a:blip r:embed="rId3"/>
              <a:stretch>
                <a:fillRect/>
              </a:stretch>
            </p:blipFill>
            <p:spPr>
              <a:xfrm>
                <a:off x="5365051" y="7231291"/>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1" name="Ink 10">
                <a:extLst>
                  <a:ext uri="{FF2B5EF4-FFF2-40B4-BE49-F238E27FC236}">
                    <a16:creationId xmlns:a16="http://schemas.microsoft.com/office/drawing/2014/main" id="{A54B324E-FD2A-1206-2F4B-3948C2D5AC41}"/>
                  </a:ext>
                </a:extLst>
              </p14:cNvPr>
              <p14:cNvContentPartPr/>
              <p14:nvPr/>
            </p14:nvContentPartPr>
            <p14:xfrm>
              <a:off x="8266651" y="8210491"/>
              <a:ext cx="360" cy="360"/>
            </p14:xfrm>
          </p:contentPart>
        </mc:Choice>
        <mc:Fallback xmlns="">
          <p:pic>
            <p:nvPicPr>
              <p:cNvPr id="11" name="Ink 10">
                <a:extLst>
                  <a:ext uri="{FF2B5EF4-FFF2-40B4-BE49-F238E27FC236}">
                    <a16:creationId xmlns:a16="http://schemas.microsoft.com/office/drawing/2014/main" id="{A54B324E-FD2A-1206-2F4B-3948C2D5AC41}"/>
                  </a:ext>
                </a:extLst>
              </p:cNvPr>
              <p:cNvPicPr/>
              <p:nvPr/>
            </p:nvPicPr>
            <p:blipFill>
              <a:blip r:embed="rId3"/>
              <a:stretch>
                <a:fillRect/>
              </a:stretch>
            </p:blipFill>
            <p:spPr>
              <a:xfrm>
                <a:off x="8257651" y="8201491"/>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6" name="Ink 15">
                <a:extLst>
                  <a:ext uri="{FF2B5EF4-FFF2-40B4-BE49-F238E27FC236}">
                    <a16:creationId xmlns:a16="http://schemas.microsoft.com/office/drawing/2014/main" id="{A7D398AA-89D2-AE41-9D75-A4347C4950A7}"/>
                  </a:ext>
                </a:extLst>
              </p14:cNvPr>
              <p14:cNvContentPartPr/>
              <p14:nvPr/>
            </p14:nvContentPartPr>
            <p14:xfrm>
              <a:off x="1865851" y="3713253"/>
              <a:ext cx="7560" cy="11880"/>
            </p14:xfrm>
          </p:contentPart>
        </mc:Choice>
        <mc:Fallback xmlns="">
          <p:pic>
            <p:nvPicPr>
              <p:cNvPr id="16" name="Ink 15">
                <a:extLst>
                  <a:ext uri="{FF2B5EF4-FFF2-40B4-BE49-F238E27FC236}">
                    <a16:creationId xmlns:a16="http://schemas.microsoft.com/office/drawing/2014/main" id="{A7D398AA-89D2-AE41-9D75-A4347C4950A7}"/>
                  </a:ext>
                </a:extLst>
              </p:cNvPr>
              <p:cNvPicPr/>
              <p:nvPr/>
            </p:nvPicPr>
            <p:blipFill>
              <a:blip r:embed="rId6"/>
              <a:stretch>
                <a:fillRect/>
              </a:stretch>
            </p:blipFill>
            <p:spPr>
              <a:xfrm>
                <a:off x="1856851" y="3704253"/>
                <a:ext cx="25200" cy="29520"/>
              </a:xfrm>
              <a:prstGeom prst="rect">
                <a:avLst/>
              </a:prstGeom>
            </p:spPr>
          </p:pic>
        </mc:Fallback>
      </mc:AlternateContent>
      <p:sp>
        <p:nvSpPr>
          <p:cNvPr id="5" name="TextBox 4">
            <a:extLst>
              <a:ext uri="{FF2B5EF4-FFF2-40B4-BE49-F238E27FC236}">
                <a16:creationId xmlns:a16="http://schemas.microsoft.com/office/drawing/2014/main" id="{51B89479-81C1-C351-A398-6EDF7729FFE8}"/>
              </a:ext>
            </a:extLst>
          </p:cNvPr>
          <p:cNvSpPr txBox="1"/>
          <p:nvPr/>
        </p:nvSpPr>
        <p:spPr>
          <a:xfrm>
            <a:off x="1133817" y="4185046"/>
            <a:ext cx="20747073" cy="846385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r>
              <a:rPr lang="en-NZ" b="0" dirty="0"/>
              <a:t>Setting up an interview sheet on eSchool</a:t>
            </a: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r>
              <a:rPr lang="en-NZ" b="0" dirty="0"/>
              <a:t>Example using e-school:  www……</a:t>
            </a:r>
            <a:endPar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Tree>
    <p:extLst>
      <p:ext uri="{BB962C8B-B14F-4D97-AF65-F5344CB8AC3E}">
        <p14:creationId xmlns:p14="http://schemas.microsoft.com/office/powerpoint/2010/main" val="1773758370"/>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02843-6F43-1882-3985-E1B87C96F7C9}"/>
              </a:ext>
            </a:extLst>
          </p:cNvPr>
          <p:cNvSpPr>
            <a:spLocks noGrp="1"/>
          </p:cNvSpPr>
          <p:nvPr>
            <p:ph type="title"/>
          </p:nvPr>
        </p:nvSpPr>
        <p:spPr>
          <a:xfrm>
            <a:off x="2120039" y="2053828"/>
            <a:ext cx="20604656" cy="3036094"/>
          </a:xfrm>
        </p:spPr>
        <p:txBody>
          <a:bodyPr>
            <a:normAutofit/>
          </a:bodyPr>
          <a:lstStyle/>
          <a:p>
            <a:r>
              <a:rPr lang="en-US" sz="6000"/>
              <a:t>Using Student Interviews to record pastoral concerns</a:t>
            </a:r>
            <a:endParaRPr lang="en-US"/>
          </a:p>
        </p:txBody>
      </p:sp>
      <p:sp>
        <p:nvSpPr>
          <p:cNvPr id="3" name="Text Placeholder 2">
            <a:extLst>
              <a:ext uri="{FF2B5EF4-FFF2-40B4-BE49-F238E27FC236}">
                <a16:creationId xmlns:a16="http://schemas.microsoft.com/office/drawing/2014/main" id="{B827874B-3773-150E-159D-5DEEA324CCCE}"/>
              </a:ext>
            </a:extLst>
          </p:cNvPr>
          <p:cNvSpPr>
            <a:spLocks noGrp="1"/>
          </p:cNvSpPr>
          <p:nvPr>
            <p:ph type="body" idx="1"/>
          </p:nvPr>
        </p:nvSpPr>
        <p:spPr>
          <a:xfrm>
            <a:off x="2438400" y="4205883"/>
            <a:ext cx="19825561" cy="8840392"/>
          </a:xfrm>
        </p:spPr>
        <p:txBody>
          <a:bodyPr>
            <a:normAutofit/>
          </a:bodyPr>
          <a:lstStyle/>
          <a:p>
            <a:r>
              <a:rPr lang="en-US" dirty="0"/>
              <a:t>Anytime you have talked to a student about concerns related to attendance, academics, pastoral or </a:t>
            </a:r>
            <a:r>
              <a:rPr lang="en-US" dirty="0" err="1"/>
              <a:t>behaviour</a:t>
            </a:r>
            <a:r>
              <a:rPr lang="en-US" dirty="0"/>
              <a:t>, record the main points into the student interview area.</a:t>
            </a:r>
          </a:p>
          <a:p>
            <a:r>
              <a:rPr lang="en-US" dirty="0"/>
              <a:t>This is like the doctor using 5-10 minutes after each patient appointment to write up the main points.</a:t>
            </a:r>
          </a:p>
          <a:p>
            <a:r>
              <a:rPr lang="en-US" dirty="0"/>
              <a:t>It ensures there is a record of what the school has done and can be used for CoP evidence, for evidence if further action needs to be taken down the line, for other staff to see what has been happening, for you to remember what has gone before if something else flares up and to remind you to follow up, if needed. </a:t>
            </a:r>
          </a:p>
        </p:txBody>
      </p:sp>
    </p:spTree>
    <p:extLst>
      <p:ext uri="{BB962C8B-B14F-4D97-AF65-F5344CB8AC3E}">
        <p14:creationId xmlns:p14="http://schemas.microsoft.com/office/powerpoint/2010/main" val="917304581"/>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DB2B7-E4A9-CDEB-D68C-6FB26EA92108}"/>
              </a:ext>
            </a:extLst>
          </p:cNvPr>
          <p:cNvSpPr>
            <a:spLocks noGrp="1"/>
          </p:cNvSpPr>
          <p:nvPr>
            <p:ph type="title"/>
          </p:nvPr>
        </p:nvSpPr>
        <p:spPr/>
        <p:txBody>
          <a:bodyPr>
            <a:normAutofit/>
          </a:bodyPr>
          <a:lstStyle/>
          <a:p>
            <a:r>
              <a:rPr lang="en-NZ" sz="7200"/>
              <a:t>Using E-school to capture important information</a:t>
            </a:r>
          </a:p>
        </p:txBody>
      </p:sp>
      <p:sp>
        <p:nvSpPr>
          <p:cNvPr id="3" name="Text Placeholder 2">
            <a:extLst>
              <a:ext uri="{FF2B5EF4-FFF2-40B4-BE49-F238E27FC236}">
                <a16:creationId xmlns:a16="http://schemas.microsoft.com/office/drawing/2014/main" id="{782E5AC4-9B50-16C0-F78E-41B856ABD51C}"/>
              </a:ext>
            </a:extLst>
          </p:cNvPr>
          <p:cNvSpPr>
            <a:spLocks noGrp="1"/>
          </p:cNvSpPr>
          <p:nvPr>
            <p:ph type="body" idx="1"/>
          </p:nvPr>
        </p:nvSpPr>
        <p:spPr/>
        <p:txBody>
          <a:bodyPr/>
          <a:lstStyle/>
          <a:p>
            <a:endParaRPr lang="en-NZ"/>
          </a:p>
        </p:txBody>
      </p:sp>
      <p:pic>
        <p:nvPicPr>
          <p:cNvPr id="4" name="Picture 4" descr="Table&#10;&#10;Description automatically generated">
            <a:extLst>
              <a:ext uri="{FF2B5EF4-FFF2-40B4-BE49-F238E27FC236}">
                <a16:creationId xmlns:a16="http://schemas.microsoft.com/office/drawing/2014/main" id="{339E99E6-AAB8-7EDE-D3F2-73086994C785}"/>
              </a:ext>
            </a:extLst>
          </p:cNvPr>
          <p:cNvPicPr>
            <a:picLocks noChangeAspect="1"/>
          </p:cNvPicPr>
          <p:nvPr/>
        </p:nvPicPr>
        <p:blipFill>
          <a:blip r:embed="rId2"/>
          <a:stretch>
            <a:fillRect/>
          </a:stretch>
        </p:blipFill>
        <p:spPr>
          <a:xfrm>
            <a:off x="1680154" y="1698964"/>
            <a:ext cx="22103642" cy="12436826"/>
          </a:xfrm>
          <a:prstGeom prst="rect">
            <a:avLst/>
          </a:prstGeom>
        </p:spPr>
      </p:pic>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88D7FBEC-18EF-158C-B39F-E9BFF895282D}"/>
                  </a:ext>
                </a:extLst>
              </p14:cNvPr>
              <p14:cNvContentPartPr/>
              <p14:nvPr/>
            </p14:nvContentPartPr>
            <p14:xfrm>
              <a:off x="3639359" y="2241866"/>
              <a:ext cx="1698094" cy="1012909"/>
            </p14:xfrm>
          </p:contentPart>
        </mc:Choice>
        <mc:Fallback xmlns="">
          <p:pic>
            <p:nvPicPr>
              <p:cNvPr id="5" name="Ink 4">
                <a:extLst>
                  <a:ext uri="{FF2B5EF4-FFF2-40B4-BE49-F238E27FC236}">
                    <a16:creationId xmlns:a16="http://schemas.microsoft.com/office/drawing/2014/main" id="{88D7FBEC-18EF-158C-B39F-E9BFF895282D}"/>
                  </a:ext>
                </a:extLst>
              </p:cNvPr>
              <p:cNvPicPr/>
              <p:nvPr/>
            </p:nvPicPr>
            <p:blipFill>
              <a:blip r:embed="rId4"/>
              <a:stretch>
                <a:fillRect/>
              </a:stretch>
            </p:blipFill>
            <p:spPr>
              <a:xfrm>
                <a:off x="3585371" y="2133918"/>
                <a:ext cx="1805710" cy="1228445"/>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456312A5-69C6-2673-F86A-464AEABBEBB2}"/>
                  </a:ext>
                </a:extLst>
              </p14:cNvPr>
              <p14:cNvContentPartPr/>
              <p14:nvPr/>
            </p14:nvContentPartPr>
            <p14:xfrm>
              <a:off x="12612095" y="3049892"/>
              <a:ext cx="4488501" cy="1528630"/>
            </p14:xfrm>
          </p:contentPart>
        </mc:Choice>
        <mc:Fallback xmlns="">
          <p:pic>
            <p:nvPicPr>
              <p:cNvPr id="6" name="Ink 5">
                <a:extLst>
                  <a:ext uri="{FF2B5EF4-FFF2-40B4-BE49-F238E27FC236}">
                    <a16:creationId xmlns:a16="http://schemas.microsoft.com/office/drawing/2014/main" id="{456312A5-69C6-2673-F86A-464AEABBEBB2}"/>
                  </a:ext>
                </a:extLst>
              </p:cNvPr>
              <p:cNvPicPr/>
              <p:nvPr/>
            </p:nvPicPr>
            <p:blipFill>
              <a:blip r:embed="rId6"/>
              <a:stretch>
                <a:fillRect/>
              </a:stretch>
            </p:blipFill>
            <p:spPr>
              <a:xfrm>
                <a:off x="12558099" y="2941912"/>
                <a:ext cx="4596133" cy="1744229"/>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Ink 6">
                <a:extLst>
                  <a:ext uri="{FF2B5EF4-FFF2-40B4-BE49-F238E27FC236}">
                    <a16:creationId xmlns:a16="http://schemas.microsoft.com/office/drawing/2014/main" id="{13629C09-7950-F87B-6FFC-2DA50AF47111}"/>
                  </a:ext>
                </a:extLst>
              </p14:cNvPr>
              <p14:cNvContentPartPr/>
              <p14:nvPr/>
            </p14:nvContentPartPr>
            <p14:xfrm>
              <a:off x="15787862" y="3933748"/>
              <a:ext cx="907240" cy="849511"/>
            </p14:xfrm>
          </p:contentPart>
        </mc:Choice>
        <mc:Fallback xmlns="">
          <p:pic>
            <p:nvPicPr>
              <p:cNvPr id="7" name="Ink 6">
                <a:extLst>
                  <a:ext uri="{FF2B5EF4-FFF2-40B4-BE49-F238E27FC236}">
                    <a16:creationId xmlns:a16="http://schemas.microsoft.com/office/drawing/2014/main" id="{13629C09-7950-F87B-6FFC-2DA50AF47111}"/>
                  </a:ext>
                </a:extLst>
              </p:cNvPr>
              <p:cNvPicPr/>
              <p:nvPr/>
            </p:nvPicPr>
            <p:blipFill>
              <a:blip r:embed="rId8"/>
              <a:stretch>
                <a:fillRect/>
              </a:stretch>
            </p:blipFill>
            <p:spPr>
              <a:xfrm>
                <a:off x="15733881" y="3825759"/>
                <a:ext cx="1014842" cy="1065128"/>
              </a:xfrm>
              <a:prstGeom prst="rect">
                <a:avLst/>
              </a:prstGeom>
            </p:spPr>
          </p:pic>
        </mc:Fallback>
      </mc:AlternateContent>
    </p:spTree>
    <p:extLst>
      <p:ext uri="{BB962C8B-B14F-4D97-AF65-F5344CB8AC3E}">
        <p14:creationId xmlns:p14="http://schemas.microsoft.com/office/powerpoint/2010/main" val="135846730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57B00A3-1BBD-A923-C4DD-16609A74CAB9}"/>
              </a:ext>
            </a:extLst>
          </p:cNvPr>
          <p:cNvSpPr txBox="1"/>
          <p:nvPr/>
        </p:nvSpPr>
        <p:spPr>
          <a:xfrm>
            <a:off x="1750455" y="2753320"/>
            <a:ext cx="20169506" cy="10675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fromWordArt="0" anchor="ctr" anchorCtr="0" forceAA="0" compatLnSpc="1">
            <a:prstTxWarp prst="textNoShape">
              <a:avLst/>
            </a:prstTxWarp>
            <a:spAutoFit/>
          </a:bodyPr>
          <a:lstStyle/>
          <a:p>
            <a:r>
              <a:rPr lang="en-US" sz="6000" dirty="0">
                <a:solidFill>
                  <a:srgbClr val="00A3DA"/>
                </a:solidFill>
                <a:latin typeface="Avenir Book"/>
              </a:rPr>
              <a:t>     </a:t>
            </a:r>
            <a:r>
              <a:rPr lang="en-US" sz="6000" b="0" dirty="0">
                <a:solidFill>
                  <a:srgbClr val="00A3DA"/>
                </a:solidFill>
                <a:latin typeface="Avenir Book"/>
              </a:rPr>
              <a:t>Using eSchool to record student holiday travel</a:t>
            </a:r>
            <a:endParaRPr kumimoji="0" lang="en-US" sz="3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4" name="TextBox 3">
            <a:extLst>
              <a:ext uri="{FF2B5EF4-FFF2-40B4-BE49-F238E27FC236}">
                <a16:creationId xmlns:a16="http://schemas.microsoft.com/office/drawing/2014/main" id="{0293E78C-23B9-508F-644E-980A7671937F}"/>
              </a:ext>
            </a:extLst>
          </p:cNvPr>
          <p:cNvSpPr txBox="1"/>
          <p:nvPr/>
        </p:nvSpPr>
        <p:spPr>
          <a:xfrm>
            <a:off x="2114397" y="4222083"/>
            <a:ext cx="20224664" cy="80849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fromWordArt="0" anchor="ctr" anchorCtr="0" forceAA="0" compatLnSpc="1">
            <a:prstTxWarp prst="textNoShape">
              <a:avLst/>
            </a:prstTxWarp>
            <a:spAutoFit/>
          </a:bodyPr>
          <a:lstStyle/>
          <a:p>
            <a:pPr marL="571500" indent="-571500" algn="l">
              <a:buFont typeface="Arial" panose="020B0604020202020204" pitchFamily="34" charset="0"/>
              <a:buChar char="•"/>
            </a:pPr>
            <a:r>
              <a:rPr lang="en-US" sz="4400" b="0" dirty="0"/>
              <a:t>To keep track of permissions received and information regarding student holidays, use the Travel area to record the dates, location, general description and permissions received for a student travelling out of the area, for whatever reason. Usually we use this for holidays within NZ or outside or for students travelling back to their home country during that time.</a:t>
            </a:r>
          </a:p>
          <a:p>
            <a:pPr marL="571500" indent="-571500" algn="l">
              <a:buFont typeface="Arial" panose="020B0604020202020204" pitchFamily="34" charset="0"/>
              <a:buChar char="•"/>
            </a:pPr>
            <a:endParaRPr lang="en-US" sz="4400" b="0" dirty="0"/>
          </a:p>
          <a:p>
            <a:pPr marL="571500" indent="-571500" algn="l">
              <a:buFont typeface="Arial" panose="020B0604020202020204" pitchFamily="34" charset="0"/>
              <a:buChar char="•"/>
            </a:pPr>
            <a:r>
              <a:rPr lang="en-US" sz="4400" b="0" dirty="0"/>
              <a:t>You can add flight details and actual permission slips from parents/homestay families.</a:t>
            </a:r>
          </a:p>
          <a:p>
            <a:pPr marL="571500" indent="-571500" algn="l">
              <a:buFont typeface="Arial" panose="020B0604020202020204" pitchFamily="34" charset="0"/>
              <a:buChar char="•"/>
            </a:pPr>
            <a:endParaRPr lang="en-US" sz="4400" b="0" dirty="0"/>
          </a:p>
          <a:p>
            <a:pPr marL="571500" indent="-571500" algn="l">
              <a:buFont typeface="Arial" panose="020B0604020202020204" pitchFamily="34" charset="0"/>
              <a:buChar char="•"/>
            </a:pPr>
            <a:r>
              <a:rPr lang="en-US" sz="4400" b="0" dirty="0"/>
              <a:t>All the staff can easily access what is going on.</a:t>
            </a:r>
          </a:p>
          <a:p>
            <a:pPr algn="l"/>
            <a:endParaRPr lang="en-US" sz="4400" b="0" dirty="0"/>
          </a:p>
          <a:p>
            <a:pPr algn="l"/>
            <a:endParaRPr lang="en-US" dirty="0"/>
          </a:p>
        </p:txBody>
      </p:sp>
    </p:spTree>
    <p:extLst>
      <p:ext uri="{BB962C8B-B14F-4D97-AF65-F5344CB8AC3E}">
        <p14:creationId xmlns:p14="http://schemas.microsoft.com/office/powerpoint/2010/main" val="1067709729"/>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C9261-8AD1-2193-1137-C6FD346BDAB2}"/>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03F320DB-230B-3E8B-34E3-BAD77D83F30B}"/>
              </a:ext>
            </a:extLst>
          </p:cNvPr>
          <p:cNvSpPr>
            <a:spLocks noGrp="1"/>
          </p:cNvSpPr>
          <p:nvPr>
            <p:ph type="body" idx="1"/>
          </p:nvPr>
        </p:nvSpPr>
        <p:spPr/>
        <p:txBody>
          <a:bodyPr/>
          <a:lstStyle/>
          <a:p>
            <a:endParaRPr lang="en-US"/>
          </a:p>
        </p:txBody>
      </p:sp>
      <p:pic>
        <p:nvPicPr>
          <p:cNvPr id="4" name="Picture 4" descr="Graphical user interface, text, application&#10;&#10;Description automatically generated">
            <a:extLst>
              <a:ext uri="{FF2B5EF4-FFF2-40B4-BE49-F238E27FC236}">
                <a16:creationId xmlns:a16="http://schemas.microsoft.com/office/drawing/2014/main" id="{F043FA93-6B8E-AA6F-C5FF-2E6E76F91297}"/>
              </a:ext>
            </a:extLst>
          </p:cNvPr>
          <p:cNvPicPr>
            <a:picLocks noChangeAspect="1"/>
          </p:cNvPicPr>
          <p:nvPr/>
        </p:nvPicPr>
        <p:blipFill>
          <a:blip r:embed="rId2"/>
          <a:stretch>
            <a:fillRect/>
          </a:stretch>
        </p:blipFill>
        <p:spPr>
          <a:xfrm>
            <a:off x="1938746" y="1158227"/>
            <a:ext cx="21369866" cy="12135790"/>
          </a:xfrm>
          <a:prstGeom prst="rect">
            <a:avLst/>
          </a:prstGeom>
        </p:spPr>
      </p:pic>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BDBA84A6-16B8-0E92-41DF-FBCA56FF29AC}"/>
                  </a:ext>
                </a:extLst>
              </p14:cNvPr>
              <p14:cNvContentPartPr/>
              <p14:nvPr/>
            </p14:nvContentPartPr>
            <p14:xfrm>
              <a:off x="3828232" y="1735382"/>
              <a:ext cx="1607935" cy="825180"/>
            </p14:xfrm>
          </p:contentPart>
        </mc:Choice>
        <mc:Fallback xmlns="">
          <p:pic>
            <p:nvPicPr>
              <p:cNvPr id="5" name="Ink 4">
                <a:extLst>
                  <a:ext uri="{FF2B5EF4-FFF2-40B4-BE49-F238E27FC236}">
                    <a16:creationId xmlns:a16="http://schemas.microsoft.com/office/drawing/2014/main" id="{BDBA84A6-16B8-0E92-41DF-FBCA56FF29AC}"/>
                  </a:ext>
                </a:extLst>
              </p:cNvPr>
              <p:cNvPicPr/>
              <p:nvPr/>
            </p:nvPicPr>
            <p:blipFill>
              <a:blip r:embed="rId4"/>
              <a:stretch>
                <a:fillRect/>
              </a:stretch>
            </p:blipFill>
            <p:spPr>
              <a:xfrm>
                <a:off x="3774238" y="1627421"/>
                <a:ext cx="1715563" cy="1040742"/>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5FC6E9A9-16E8-1F09-68CC-E475E0DAA11A}"/>
                  </a:ext>
                </a:extLst>
              </p14:cNvPr>
              <p14:cNvContentPartPr/>
              <p14:nvPr/>
            </p14:nvContentPartPr>
            <p14:xfrm>
              <a:off x="5901435" y="5603846"/>
              <a:ext cx="1757461" cy="1085459"/>
            </p14:xfrm>
          </p:contentPart>
        </mc:Choice>
        <mc:Fallback xmlns="">
          <p:pic>
            <p:nvPicPr>
              <p:cNvPr id="6" name="Ink 5">
                <a:extLst>
                  <a:ext uri="{FF2B5EF4-FFF2-40B4-BE49-F238E27FC236}">
                    <a16:creationId xmlns:a16="http://schemas.microsoft.com/office/drawing/2014/main" id="{5FC6E9A9-16E8-1F09-68CC-E475E0DAA11A}"/>
                  </a:ext>
                </a:extLst>
              </p:cNvPr>
              <p:cNvPicPr/>
              <p:nvPr/>
            </p:nvPicPr>
            <p:blipFill>
              <a:blip r:embed="rId6"/>
              <a:stretch>
                <a:fillRect/>
              </a:stretch>
            </p:blipFill>
            <p:spPr>
              <a:xfrm>
                <a:off x="5847448" y="5495876"/>
                <a:ext cx="1865075" cy="1301039"/>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Ink 6">
                <a:extLst>
                  <a:ext uri="{FF2B5EF4-FFF2-40B4-BE49-F238E27FC236}">
                    <a16:creationId xmlns:a16="http://schemas.microsoft.com/office/drawing/2014/main" id="{FB40E830-53F2-63EA-46EE-086D35047FC9}"/>
                  </a:ext>
                </a:extLst>
              </p14:cNvPr>
              <p14:cNvContentPartPr/>
              <p14:nvPr/>
            </p14:nvContentPartPr>
            <p14:xfrm>
              <a:off x="26071431" y="4982622"/>
              <a:ext cx="18386" cy="18386"/>
            </p14:xfrm>
          </p:contentPart>
        </mc:Choice>
        <mc:Fallback xmlns="">
          <p:pic>
            <p:nvPicPr>
              <p:cNvPr id="7" name="Ink 6">
                <a:extLst>
                  <a:ext uri="{FF2B5EF4-FFF2-40B4-BE49-F238E27FC236}">
                    <a16:creationId xmlns:a16="http://schemas.microsoft.com/office/drawing/2014/main" id="{FB40E830-53F2-63EA-46EE-086D35047FC9}"/>
                  </a:ext>
                </a:extLst>
              </p:cNvPr>
              <p:cNvPicPr/>
              <p:nvPr/>
            </p:nvPicPr>
            <p:blipFill>
              <a:blip r:embed="rId8"/>
              <a:stretch>
                <a:fillRect/>
              </a:stretch>
            </p:blipFill>
            <p:spPr>
              <a:xfrm>
                <a:off x="23313531" y="-533178"/>
                <a:ext cx="5515800" cy="11031600"/>
              </a:xfrm>
              <a:prstGeom prst="rect">
                <a:avLst/>
              </a:prstGeom>
            </p:spPr>
          </p:pic>
        </mc:Fallback>
      </mc:AlternateContent>
    </p:spTree>
    <p:extLst>
      <p:ext uri="{BB962C8B-B14F-4D97-AF65-F5344CB8AC3E}">
        <p14:creationId xmlns:p14="http://schemas.microsoft.com/office/powerpoint/2010/main" val="4034467208"/>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CFECF7-B702-4691-675D-8644210FE9BE}"/>
              </a:ext>
            </a:extLst>
          </p:cNvPr>
          <p:cNvSpPr>
            <a:spLocks noGrp="1"/>
          </p:cNvSpPr>
          <p:nvPr>
            <p:ph type="title"/>
          </p:nvPr>
        </p:nvSpPr>
        <p:spPr>
          <a:xfrm>
            <a:off x="1655405" y="2053828"/>
            <a:ext cx="20943093" cy="2537222"/>
          </a:xfrm>
        </p:spPr>
        <p:txBody>
          <a:bodyPr>
            <a:normAutofit/>
          </a:bodyPr>
          <a:lstStyle/>
          <a:p>
            <a:r>
              <a:rPr lang="en-US" sz="6000" dirty="0">
                <a:sym typeface="Helvetica Neue"/>
              </a:rPr>
              <a:t>Using eSchool for emergency paper records</a:t>
            </a:r>
          </a:p>
        </p:txBody>
      </p:sp>
      <p:sp>
        <p:nvSpPr>
          <p:cNvPr id="3" name="Text Placeholder 2">
            <a:extLst>
              <a:ext uri="{FF2B5EF4-FFF2-40B4-BE49-F238E27FC236}">
                <a16:creationId xmlns:a16="http://schemas.microsoft.com/office/drawing/2014/main" id="{57686DF0-56A7-2E9E-02C9-17D612F96D8B}"/>
              </a:ext>
            </a:extLst>
          </p:cNvPr>
          <p:cNvSpPr>
            <a:spLocks noGrp="1"/>
          </p:cNvSpPr>
          <p:nvPr>
            <p:ph type="body" idx="1"/>
          </p:nvPr>
        </p:nvSpPr>
        <p:spPr>
          <a:xfrm>
            <a:off x="1525307" y="4375546"/>
            <a:ext cx="20868752" cy="8840392"/>
          </a:xfrm>
        </p:spPr>
        <p:txBody>
          <a:bodyPr/>
          <a:lstStyle/>
          <a:p>
            <a:pPr marL="610870" indent="-610870"/>
            <a:r>
              <a:rPr lang="en-US" dirty="0"/>
              <a:t>As part of the Code requirements to have a paper copy of students' records in case of earthquake </a:t>
            </a:r>
            <a:r>
              <a:rPr lang="en-US" dirty="0" err="1"/>
              <a:t>etc</a:t>
            </a:r>
            <a:r>
              <a:rPr lang="en-US" dirty="0"/>
              <a:t>, it is easy to use eSchool to generate lists for this.</a:t>
            </a:r>
          </a:p>
          <a:p>
            <a:pPr marL="610870" indent="-610870"/>
            <a:r>
              <a:rPr lang="en-US" dirty="0"/>
              <a:t>Every term, we put together a list for the Director and Homestay Manager, one copy for the office and one for home.</a:t>
            </a:r>
          </a:p>
          <a:p>
            <a:pPr marL="610870" indent="-610870"/>
            <a:r>
              <a:rPr lang="en-US" dirty="0"/>
              <a:t>To generate this, we use the Student List menu, sort using Current Students and print off the following -</a:t>
            </a:r>
          </a:p>
          <a:p>
            <a:pPr marL="610870" indent="-610870"/>
            <a:r>
              <a:rPr lang="en-US" dirty="0"/>
              <a:t>Passport List, Insurance List, Visa List, Emergency Contacts List</a:t>
            </a:r>
          </a:p>
        </p:txBody>
      </p:sp>
    </p:spTree>
    <p:extLst>
      <p:ext uri="{BB962C8B-B14F-4D97-AF65-F5344CB8AC3E}">
        <p14:creationId xmlns:p14="http://schemas.microsoft.com/office/powerpoint/2010/main" val="3330270122"/>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1AECCF-4984-C32C-BF03-1E7925C2B14B}"/>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322F2364-261E-D3E1-F2CB-0C37D437F1B4}"/>
              </a:ext>
            </a:extLst>
          </p:cNvPr>
          <p:cNvSpPr>
            <a:spLocks noGrp="1"/>
          </p:cNvSpPr>
          <p:nvPr>
            <p:ph type="body" idx="1"/>
          </p:nvPr>
        </p:nvSpPr>
        <p:spPr/>
        <p:txBody>
          <a:bodyPr/>
          <a:lstStyle/>
          <a:p>
            <a:endParaRPr lang="en-US"/>
          </a:p>
        </p:txBody>
      </p:sp>
      <p:pic>
        <p:nvPicPr>
          <p:cNvPr id="4" name="Picture 4" descr="A picture containing text, person, screenshot&#10;&#10;Description automatically generated">
            <a:extLst>
              <a:ext uri="{FF2B5EF4-FFF2-40B4-BE49-F238E27FC236}">
                <a16:creationId xmlns:a16="http://schemas.microsoft.com/office/drawing/2014/main" id="{55BDC0B1-3D17-1C55-6BFE-756D6AFBDC75}"/>
              </a:ext>
            </a:extLst>
          </p:cNvPr>
          <p:cNvPicPr>
            <a:picLocks noChangeAspect="1"/>
          </p:cNvPicPr>
          <p:nvPr/>
        </p:nvPicPr>
        <p:blipFill>
          <a:blip r:embed="rId2"/>
          <a:stretch>
            <a:fillRect/>
          </a:stretch>
        </p:blipFill>
        <p:spPr>
          <a:xfrm>
            <a:off x="2377855" y="1117623"/>
            <a:ext cx="21704630" cy="12278965"/>
          </a:xfrm>
          <a:prstGeom prst="rect">
            <a:avLst/>
          </a:prstGeom>
        </p:spPr>
      </p:pic>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1B63E344-4371-1138-F7DF-69DB332F8DAC}"/>
                  </a:ext>
                </a:extLst>
              </p14:cNvPr>
              <p14:cNvContentPartPr/>
              <p14:nvPr/>
            </p14:nvContentPartPr>
            <p14:xfrm>
              <a:off x="14492080" y="1623548"/>
              <a:ext cx="1665323" cy="992881"/>
            </p14:xfrm>
          </p:contentPart>
        </mc:Choice>
        <mc:Fallback xmlns="">
          <p:pic>
            <p:nvPicPr>
              <p:cNvPr id="5" name="Ink 4">
                <a:extLst>
                  <a:ext uri="{FF2B5EF4-FFF2-40B4-BE49-F238E27FC236}">
                    <a16:creationId xmlns:a16="http://schemas.microsoft.com/office/drawing/2014/main" id="{1B63E344-4371-1138-F7DF-69DB332F8DAC}"/>
                  </a:ext>
                </a:extLst>
              </p:cNvPr>
              <p:cNvPicPr/>
              <p:nvPr/>
            </p:nvPicPr>
            <p:blipFill>
              <a:blip r:embed="rId4"/>
              <a:stretch>
                <a:fillRect/>
              </a:stretch>
            </p:blipFill>
            <p:spPr>
              <a:xfrm>
                <a:off x="14438093" y="1515587"/>
                <a:ext cx="1772937" cy="1208443"/>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70211912-E032-5A15-C848-E0FA46537F56}"/>
                  </a:ext>
                </a:extLst>
              </p14:cNvPr>
              <p14:cNvContentPartPr/>
              <p14:nvPr/>
            </p14:nvContentPartPr>
            <p14:xfrm>
              <a:off x="3136615" y="2694884"/>
              <a:ext cx="1440641" cy="950780"/>
            </p14:xfrm>
          </p:contentPart>
        </mc:Choice>
        <mc:Fallback xmlns="">
          <p:pic>
            <p:nvPicPr>
              <p:cNvPr id="6" name="Ink 5">
                <a:extLst>
                  <a:ext uri="{FF2B5EF4-FFF2-40B4-BE49-F238E27FC236}">
                    <a16:creationId xmlns:a16="http://schemas.microsoft.com/office/drawing/2014/main" id="{70211912-E032-5A15-C848-E0FA46537F56}"/>
                  </a:ext>
                </a:extLst>
              </p:cNvPr>
              <p:cNvPicPr/>
              <p:nvPr/>
            </p:nvPicPr>
            <p:blipFill>
              <a:blip r:embed="rId6"/>
              <a:stretch>
                <a:fillRect/>
              </a:stretch>
            </p:blipFill>
            <p:spPr>
              <a:xfrm>
                <a:off x="3082631" y="2586923"/>
                <a:ext cx="1548248" cy="1166343"/>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Ink 6">
                <a:extLst>
                  <a:ext uri="{FF2B5EF4-FFF2-40B4-BE49-F238E27FC236}">
                    <a16:creationId xmlns:a16="http://schemas.microsoft.com/office/drawing/2014/main" id="{EB5B150D-6EFD-2CA0-5FD4-115CE318FCC8}"/>
                  </a:ext>
                </a:extLst>
              </p14:cNvPr>
              <p14:cNvContentPartPr/>
              <p14:nvPr/>
            </p14:nvContentPartPr>
            <p14:xfrm>
              <a:off x="7695236" y="5302292"/>
              <a:ext cx="2897771" cy="488604"/>
            </p14:xfrm>
          </p:contentPart>
        </mc:Choice>
        <mc:Fallback xmlns="">
          <p:pic>
            <p:nvPicPr>
              <p:cNvPr id="7" name="Ink 6">
                <a:extLst>
                  <a:ext uri="{FF2B5EF4-FFF2-40B4-BE49-F238E27FC236}">
                    <a16:creationId xmlns:a16="http://schemas.microsoft.com/office/drawing/2014/main" id="{EB5B150D-6EFD-2CA0-5FD4-115CE318FCC8}"/>
                  </a:ext>
                </a:extLst>
              </p:cNvPr>
              <p:cNvPicPr/>
              <p:nvPr/>
            </p:nvPicPr>
            <p:blipFill>
              <a:blip r:embed="rId8"/>
              <a:stretch>
                <a:fillRect/>
              </a:stretch>
            </p:blipFill>
            <p:spPr>
              <a:xfrm>
                <a:off x="7641240" y="5194353"/>
                <a:ext cx="3005402" cy="704122"/>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Ink 7">
                <a:extLst>
                  <a:ext uri="{FF2B5EF4-FFF2-40B4-BE49-F238E27FC236}">
                    <a16:creationId xmlns:a16="http://schemas.microsoft.com/office/drawing/2014/main" id="{EA4CED28-E40A-3BDE-D0AE-490498490C3D}"/>
                  </a:ext>
                </a:extLst>
              </p14:cNvPr>
              <p14:cNvContentPartPr/>
              <p14:nvPr/>
            </p14:nvContentPartPr>
            <p14:xfrm>
              <a:off x="12794264" y="5211094"/>
              <a:ext cx="18677" cy="18677"/>
            </p14:xfrm>
          </p:contentPart>
        </mc:Choice>
        <mc:Fallback xmlns="">
          <p:pic>
            <p:nvPicPr>
              <p:cNvPr id="8" name="Ink 7">
                <a:extLst>
                  <a:ext uri="{FF2B5EF4-FFF2-40B4-BE49-F238E27FC236}">
                    <a16:creationId xmlns:a16="http://schemas.microsoft.com/office/drawing/2014/main" id="{EA4CED28-E40A-3BDE-D0AE-490498490C3D}"/>
                  </a:ext>
                </a:extLst>
              </p:cNvPr>
              <p:cNvPicPr/>
              <p:nvPr/>
            </p:nvPicPr>
            <p:blipFill>
              <a:blip r:embed="rId10"/>
              <a:stretch>
                <a:fillRect/>
              </a:stretch>
            </p:blipFill>
            <p:spPr>
              <a:xfrm>
                <a:off x="9992714" y="-392006"/>
                <a:ext cx="5603100" cy="112062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0" name="Ink 9">
                <a:extLst>
                  <a:ext uri="{FF2B5EF4-FFF2-40B4-BE49-F238E27FC236}">
                    <a16:creationId xmlns:a16="http://schemas.microsoft.com/office/drawing/2014/main" id="{D715AEC2-F165-3E3A-53D1-72947C5603B2}"/>
                  </a:ext>
                </a:extLst>
              </p14:cNvPr>
              <p14:cNvContentPartPr/>
              <p14:nvPr/>
            </p14:nvContentPartPr>
            <p14:xfrm>
              <a:off x="11243260" y="4461055"/>
              <a:ext cx="1570649" cy="1442913"/>
            </p14:xfrm>
          </p:contentPart>
        </mc:Choice>
        <mc:Fallback xmlns="">
          <p:pic>
            <p:nvPicPr>
              <p:cNvPr id="10" name="Ink 9">
                <a:extLst>
                  <a:ext uri="{FF2B5EF4-FFF2-40B4-BE49-F238E27FC236}">
                    <a16:creationId xmlns:a16="http://schemas.microsoft.com/office/drawing/2014/main" id="{D715AEC2-F165-3E3A-53D1-72947C5603B2}"/>
                  </a:ext>
                </a:extLst>
              </p:cNvPr>
              <p:cNvPicPr/>
              <p:nvPr/>
            </p:nvPicPr>
            <p:blipFill>
              <a:blip r:embed="rId12"/>
              <a:stretch>
                <a:fillRect/>
              </a:stretch>
            </p:blipFill>
            <p:spPr>
              <a:xfrm>
                <a:off x="11189261" y="4353079"/>
                <a:ext cx="1678287" cy="1658504"/>
              </a:xfrm>
              <a:prstGeom prst="rect">
                <a:avLst/>
              </a:prstGeom>
            </p:spPr>
          </p:pic>
        </mc:Fallback>
      </mc:AlternateContent>
    </p:spTree>
    <p:extLst>
      <p:ext uri="{BB962C8B-B14F-4D97-AF65-F5344CB8AC3E}">
        <p14:creationId xmlns:p14="http://schemas.microsoft.com/office/powerpoint/2010/main" val="1776280743"/>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itle"/>
          <p:cNvSpPr txBox="1">
            <a:spLocks noGrp="1"/>
          </p:cNvSpPr>
          <p:nvPr>
            <p:ph type="title"/>
          </p:nvPr>
        </p:nvSpPr>
        <p:spPr>
          <a:prstGeom prst="rect">
            <a:avLst/>
          </a:prstGeom>
        </p:spPr>
        <p:txBody>
          <a:bodyPr>
            <a:normAutofit/>
          </a:bodyPr>
          <a:lstStyle/>
          <a:p>
            <a:r>
              <a:rPr lang="en-NZ" sz="8800"/>
              <a:t>Proactive monitoring</a:t>
            </a:r>
            <a:endParaRPr lang="en-US" sz="9600"/>
          </a:p>
        </p:txBody>
      </p:sp>
      <p:sp>
        <p:nvSpPr>
          <p:cNvPr id="75" name="Body"/>
          <p:cNvSpPr txBox="1">
            <a:spLocks noGrp="1"/>
          </p:cNvSpPr>
          <p:nvPr>
            <p:ph type="body" idx="1"/>
          </p:nvPr>
        </p:nvSpPr>
        <p:spPr>
          <a:xfrm>
            <a:off x="2857500" y="4375546"/>
            <a:ext cx="20021550" cy="8840392"/>
          </a:xfrm>
          <a:prstGeom prst="rect">
            <a:avLst/>
          </a:prstGeom>
        </p:spPr>
        <p:txBody>
          <a:bodyPr>
            <a:normAutofit/>
          </a:bodyPr>
          <a:lstStyle/>
          <a:p>
            <a:pPr marL="0" indent="0">
              <a:buNone/>
            </a:pPr>
            <a:r>
              <a:rPr lang="en-NZ" dirty="0"/>
              <a:t>Two ways we proactively monitor our students pastoral care and academic tracking:</a:t>
            </a:r>
          </a:p>
          <a:p>
            <a:pPr marL="0" indent="0">
              <a:buNone/>
            </a:pPr>
            <a:r>
              <a:rPr lang="en-NZ" dirty="0"/>
              <a:t>1. Student survey – a snapshot at how they are.  This allows prioritisation of which students should be interviewed first.  Always include a maybe answer as sometimes a yes and no is too definitive.  Microsoft forms or Google forms are good online survey tools.</a:t>
            </a:r>
          </a:p>
          <a:p>
            <a:pPr marL="0" indent="0">
              <a:buNone/>
            </a:pPr>
            <a:r>
              <a:rPr lang="en-NZ" dirty="0"/>
              <a:t>2. Using our school database (KAMAR), we have it set up to send an email to us on the day an international student receives a Not Achieved. This allows us to capture this information and update eSchool.  When more than one N/A is received, students are interviewed by academic deans to see what support we can offer in subjects they are finding challenging.</a:t>
            </a:r>
            <a:endParaRPr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F3F21-1430-23D1-504D-8CE3AC3B8A21}"/>
              </a:ext>
            </a:extLst>
          </p:cNvPr>
          <p:cNvSpPr>
            <a:spLocks noGrp="1"/>
          </p:cNvSpPr>
          <p:nvPr>
            <p:ph type="title"/>
          </p:nvPr>
        </p:nvSpPr>
        <p:spPr>
          <a:xfrm>
            <a:off x="4278086" y="1905994"/>
            <a:ext cx="15718461" cy="3183928"/>
          </a:xfrm>
        </p:spPr>
        <p:txBody>
          <a:bodyPr>
            <a:noAutofit/>
          </a:bodyPr>
          <a:lstStyle/>
          <a:p>
            <a:r>
              <a:rPr lang="en-NZ" sz="6600" dirty="0"/>
              <a:t>Using eSchool for reports and interviews </a:t>
            </a:r>
          </a:p>
        </p:txBody>
      </p:sp>
      <p:sp>
        <p:nvSpPr>
          <p:cNvPr id="3" name="Text Placeholder 2">
            <a:extLst>
              <a:ext uri="{FF2B5EF4-FFF2-40B4-BE49-F238E27FC236}">
                <a16:creationId xmlns:a16="http://schemas.microsoft.com/office/drawing/2014/main" id="{635B20DC-2221-7DCD-5C93-F3DFDAA8DC9D}"/>
              </a:ext>
            </a:extLst>
          </p:cNvPr>
          <p:cNvSpPr>
            <a:spLocks noGrp="1"/>
          </p:cNvSpPr>
          <p:nvPr>
            <p:ph type="body" idx="1"/>
          </p:nvPr>
        </p:nvSpPr>
        <p:spPr>
          <a:xfrm>
            <a:off x="947057" y="4375546"/>
            <a:ext cx="22844880" cy="8840392"/>
          </a:xfrm>
        </p:spPr>
        <p:txBody>
          <a:bodyPr>
            <a:normAutofit/>
          </a:bodyPr>
          <a:lstStyle/>
          <a:p>
            <a:pPr marL="0" indent="0">
              <a:buNone/>
            </a:pPr>
            <a:endParaRPr lang="en-NZ"/>
          </a:p>
          <a:p>
            <a:pPr marL="0" indent="0">
              <a:buNone/>
            </a:pPr>
            <a:endParaRPr lang="en-NZ"/>
          </a:p>
          <a:p>
            <a:pPr marL="0" indent="0">
              <a:buNone/>
            </a:pPr>
            <a:endParaRPr lang="en-NZ"/>
          </a:p>
          <a:p>
            <a:pPr marL="0" indent="0">
              <a:buNone/>
            </a:pPr>
            <a:endParaRPr lang="en-NZ"/>
          </a:p>
          <a:p>
            <a:pPr marL="0" indent="0">
              <a:buNone/>
            </a:pPr>
            <a:endParaRPr lang="en-NZ"/>
          </a:p>
          <a:p>
            <a:pPr marL="0" indent="0">
              <a:buNone/>
            </a:pPr>
            <a:endParaRPr lang="en-NZ"/>
          </a:p>
          <a:p>
            <a:pPr marL="0" indent="0">
              <a:buNone/>
            </a:pPr>
            <a:endParaRPr lang="en-NZ"/>
          </a:p>
        </p:txBody>
      </p:sp>
      <p:pic>
        <p:nvPicPr>
          <p:cNvPr id="6" name="Picture 5">
            <a:extLst>
              <a:ext uri="{FF2B5EF4-FFF2-40B4-BE49-F238E27FC236}">
                <a16:creationId xmlns:a16="http://schemas.microsoft.com/office/drawing/2014/main" id="{3A320EBF-92D0-BEA7-B91B-5124CEA22329}"/>
              </a:ext>
            </a:extLst>
          </p:cNvPr>
          <p:cNvPicPr>
            <a:picLocks noChangeAspect="1"/>
          </p:cNvPicPr>
          <p:nvPr/>
        </p:nvPicPr>
        <p:blipFill>
          <a:blip r:embed="rId2"/>
          <a:stretch>
            <a:fillRect/>
          </a:stretch>
        </p:blipFill>
        <p:spPr>
          <a:xfrm>
            <a:off x="1236100" y="4092631"/>
            <a:ext cx="17225562" cy="2102054"/>
          </a:xfrm>
          <a:prstGeom prst="rect">
            <a:avLst/>
          </a:prstGeom>
        </p:spPr>
      </p:pic>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EA50571B-F1B0-2631-7F4B-DB5E6124D089}"/>
                  </a:ext>
                </a:extLst>
              </p14:cNvPr>
              <p14:cNvContentPartPr/>
              <p14:nvPr/>
            </p14:nvContentPartPr>
            <p14:xfrm>
              <a:off x="5374051" y="7240291"/>
              <a:ext cx="360" cy="360"/>
            </p14:xfrm>
          </p:contentPart>
        </mc:Choice>
        <mc:Fallback xmlns="">
          <p:pic>
            <p:nvPicPr>
              <p:cNvPr id="10" name="Ink 9">
                <a:extLst>
                  <a:ext uri="{FF2B5EF4-FFF2-40B4-BE49-F238E27FC236}">
                    <a16:creationId xmlns:a16="http://schemas.microsoft.com/office/drawing/2014/main" id="{EA50571B-F1B0-2631-7F4B-DB5E6124D089}"/>
                  </a:ext>
                </a:extLst>
              </p:cNvPr>
              <p:cNvPicPr/>
              <p:nvPr/>
            </p:nvPicPr>
            <p:blipFill>
              <a:blip r:embed="rId4"/>
              <a:stretch>
                <a:fillRect/>
              </a:stretch>
            </p:blipFill>
            <p:spPr>
              <a:xfrm>
                <a:off x="5365051" y="7231291"/>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A54B324E-FD2A-1206-2F4B-3948C2D5AC41}"/>
                  </a:ext>
                </a:extLst>
              </p14:cNvPr>
              <p14:cNvContentPartPr/>
              <p14:nvPr/>
            </p14:nvContentPartPr>
            <p14:xfrm>
              <a:off x="8266651" y="8210491"/>
              <a:ext cx="360" cy="360"/>
            </p14:xfrm>
          </p:contentPart>
        </mc:Choice>
        <mc:Fallback xmlns="">
          <p:pic>
            <p:nvPicPr>
              <p:cNvPr id="11" name="Ink 10">
                <a:extLst>
                  <a:ext uri="{FF2B5EF4-FFF2-40B4-BE49-F238E27FC236}">
                    <a16:creationId xmlns:a16="http://schemas.microsoft.com/office/drawing/2014/main" id="{A54B324E-FD2A-1206-2F4B-3948C2D5AC41}"/>
                  </a:ext>
                </a:extLst>
              </p:cNvPr>
              <p:cNvPicPr/>
              <p:nvPr/>
            </p:nvPicPr>
            <p:blipFill>
              <a:blip r:embed="rId4"/>
              <a:stretch>
                <a:fillRect/>
              </a:stretch>
            </p:blipFill>
            <p:spPr>
              <a:xfrm>
                <a:off x="8257651" y="8201491"/>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6" name="Ink 15">
                <a:extLst>
                  <a:ext uri="{FF2B5EF4-FFF2-40B4-BE49-F238E27FC236}">
                    <a16:creationId xmlns:a16="http://schemas.microsoft.com/office/drawing/2014/main" id="{A7D398AA-89D2-AE41-9D75-A4347C4950A7}"/>
                  </a:ext>
                </a:extLst>
              </p14:cNvPr>
              <p14:cNvContentPartPr/>
              <p14:nvPr/>
            </p14:nvContentPartPr>
            <p14:xfrm>
              <a:off x="1865851" y="3713253"/>
              <a:ext cx="7560" cy="11880"/>
            </p14:xfrm>
          </p:contentPart>
        </mc:Choice>
        <mc:Fallback xmlns="">
          <p:pic>
            <p:nvPicPr>
              <p:cNvPr id="16" name="Ink 15">
                <a:extLst>
                  <a:ext uri="{FF2B5EF4-FFF2-40B4-BE49-F238E27FC236}">
                    <a16:creationId xmlns:a16="http://schemas.microsoft.com/office/drawing/2014/main" id="{A7D398AA-89D2-AE41-9D75-A4347C4950A7}"/>
                  </a:ext>
                </a:extLst>
              </p:cNvPr>
              <p:cNvPicPr/>
              <p:nvPr/>
            </p:nvPicPr>
            <p:blipFill>
              <a:blip r:embed="rId7"/>
              <a:stretch>
                <a:fillRect/>
              </a:stretch>
            </p:blipFill>
            <p:spPr>
              <a:xfrm>
                <a:off x="1856851" y="3704253"/>
                <a:ext cx="25200" cy="29520"/>
              </a:xfrm>
              <a:prstGeom prst="rect">
                <a:avLst/>
              </a:prstGeom>
            </p:spPr>
          </p:pic>
        </mc:Fallback>
      </mc:AlternateContent>
      <p:sp>
        <p:nvSpPr>
          <p:cNvPr id="21" name="TextBox 20">
            <a:extLst>
              <a:ext uri="{FF2B5EF4-FFF2-40B4-BE49-F238E27FC236}">
                <a16:creationId xmlns:a16="http://schemas.microsoft.com/office/drawing/2014/main" id="{5E4A0B46-1F6B-0975-299E-045F186D958A}"/>
              </a:ext>
            </a:extLst>
          </p:cNvPr>
          <p:cNvSpPr txBox="1"/>
          <p:nvPr/>
        </p:nvSpPr>
        <p:spPr>
          <a:xfrm>
            <a:off x="12195145" y="6888399"/>
            <a:ext cx="9236105" cy="556113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l" defTabSz="821531" rtl="0" fontAlgn="auto" latinLnBrk="0" hangingPunct="0">
              <a:lnSpc>
                <a:spcPct val="100000"/>
              </a:lnSpc>
              <a:spcBef>
                <a:spcPts val="0"/>
              </a:spcBef>
              <a:spcAft>
                <a:spcPts val="0"/>
              </a:spcAft>
              <a:buClrTx/>
              <a:buSzTx/>
              <a:buFontTx/>
              <a:buNone/>
              <a:tabLst/>
            </a:pPr>
            <a:r>
              <a:rPr lang="en-NZ" b="0" dirty="0"/>
              <a:t>Adv options</a:t>
            </a:r>
          </a:p>
          <a:p>
            <a:pPr marL="457200" marR="0" indent="-457200" algn="l" defTabSz="821531" rtl="0" fontAlgn="auto" latinLnBrk="0" hangingPunct="0">
              <a:lnSpc>
                <a:spcPct val="100000"/>
              </a:lnSpc>
              <a:spcBef>
                <a:spcPts val="0"/>
              </a:spcBef>
              <a:spcAft>
                <a:spcPts val="0"/>
              </a:spcAft>
              <a:buClrTx/>
              <a:buSzTx/>
              <a:buFont typeface="Wingdings" panose="05000000000000000000" pitchFamily="2" charset="2"/>
              <a:buChar char="Ø"/>
              <a:tabLst/>
            </a:pPr>
            <a:r>
              <a:rPr lang="en-NZ" b="0" dirty="0"/>
              <a:t>reports and surveys</a:t>
            </a:r>
          </a:p>
          <a:p>
            <a:pPr marL="457200" marR="0" indent="-457200" algn="l" defTabSz="821531" rtl="0" fontAlgn="auto" latinLnBrk="0" hangingPunct="0">
              <a:lnSpc>
                <a:spcPct val="100000"/>
              </a:lnSpc>
              <a:spcBef>
                <a:spcPts val="0"/>
              </a:spcBef>
              <a:spcAft>
                <a:spcPts val="0"/>
              </a:spcAft>
              <a:buClrTx/>
              <a:buSzTx/>
              <a:buFont typeface="Wingdings" panose="05000000000000000000" pitchFamily="2" charset="2"/>
              <a:buChar char="Ø"/>
              <a:tabLst/>
            </a:pPr>
            <a:r>
              <a:rPr lang="en-NZ" b="0" dirty="0"/>
              <a:t>Arrival reports</a:t>
            </a:r>
          </a:p>
          <a:p>
            <a:pPr marR="0" algn="l" defTabSz="821531" rtl="0" fontAlgn="auto" latinLnBrk="0" hangingPunct="0">
              <a:lnSpc>
                <a:spcPct val="100000"/>
              </a:lnSpc>
              <a:spcBef>
                <a:spcPts val="0"/>
              </a:spcBef>
              <a:spcAft>
                <a:spcPts val="0"/>
              </a:spcAft>
              <a:buClrTx/>
              <a:buSzTx/>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r>
              <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rPr>
              <a:t>From here input year and subset, up to 2 arrival reports can be created.</a:t>
            </a:r>
          </a:p>
          <a:p>
            <a:pPr marL="457200" marR="0" indent="-457200" algn="l" defTabSz="821531" rtl="0" fontAlgn="auto" latinLnBrk="0" hangingPunct="0">
              <a:lnSpc>
                <a:spcPct val="100000"/>
              </a:lnSpc>
              <a:spcBef>
                <a:spcPts val="0"/>
              </a:spcBef>
              <a:spcAft>
                <a:spcPts val="0"/>
              </a:spcAft>
              <a:buClrTx/>
              <a:buSzTx/>
              <a:buFont typeface="Wingdings" panose="05000000000000000000" pitchFamily="2" charset="2"/>
              <a:buChar char="Ø"/>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r>
              <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rPr>
              <a:t>Choose your 3 section topics and create the possible answers.</a:t>
            </a:r>
          </a:p>
          <a:p>
            <a:pPr marL="457200" marR="0" indent="-457200" algn="l" defTabSz="821531" rtl="0" fontAlgn="auto" latinLnBrk="0" hangingPunct="0">
              <a:lnSpc>
                <a:spcPct val="100000"/>
              </a:lnSpc>
              <a:spcBef>
                <a:spcPts val="0"/>
              </a:spcBef>
              <a:spcAft>
                <a:spcPts val="0"/>
              </a:spcAft>
              <a:buClrTx/>
              <a:buSzTx/>
              <a:buFont typeface="Wingdings" panose="05000000000000000000" pitchFamily="2" charset="2"/>
              <a:buChar char="Ø"/>
              <a:tabLst/>
            </a:pPr>
            <a:endParaRPr lang="en-NZ" dirty="0"/>
          </a:p>
          <a:p>
            <a:pPr marL="457200" marR="0" indent="-457200" algn="l" defTabSz="821531" rtl="0" fontAlgn="auto" latinLnBrk="0" hangingPunct="0">
              <a:lnSpc>
                <a:spcPct val="100000"/>
              </a:lnSpc>
              <a:spcBef>
                <a:spcPts val="0"/>
              </a:spcBef>
              <a:spcAft>
                <a:spcPts val="0"/>
              </a:spcAft>
              <a:buClrTx/>
              <a:buSzTx/>
              <a:buFont typeface="Wingdings" panose="05000000000000000000" pitchFamily="2" charset="2"/>
              <a:buChar char="Ø"/>
              <a:tabLst/>
            </a:pPr>
            <a:endParaRPr kumimoji="0" lang="en-NZ" sz="32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pic>
        <p:nvPicPr>
          <p:cNvPr id="23" name="Picture 22">
            <a:extLst>
              <a:ext uri="{FF2B5EF4-FFF2-40B4-BE49-F238E27FC236}">
                <a16:creationId xmlns:a16="http://schemas.microsoft.com/office/drawing/2014/main" id="{46027C5E-7B13-51A5-D61E-961896405CBD}"/>
              </a:ext>
            </a:extLst>
          </p:cNvPr>
          <p:cNvPicPr>
            <a:picLocks noChangeAspect="1"/>
          </p:cNvPicPr>
          <p:nvPr/>
        </p:nvPicPr>
        <p:blipFill>
          <a:blip r:embed="rId8"/>
          <a:stretch>
            <a:fillRect/>
          </a:stretch>
        </p:blipFill>
        <p:spPr>
          <a:xfrm>
            <a:off x="1236100" y="6121043"/>
            <a:ext cx="10357186" cy="7230732"/>
          </a:xfrm>
          <a:prstGeom prst="rect">
            <a:avLst/>
          </a:prstGeom>
        </p:spPr>
      </p:pic>
      <mc:AlternateContent xmlns:mc="http://schemas.openxmlformats.org/markup-compatibility/2006" xmlns:p14="http://schemas.microsoft.com/office/powerpoint/2010/main">
        <mc:Choice Requires="p14">
          <p:contentPart p14:bwMode="auto" r:id="rId9">
            <p14:nvContentPartPr>
              <p14:cNvPr id="4" name="Ink 3">
                <a:extLst>
                  <a:ext uri="{FF2B5EF4-FFF2-40B4-BE49-F238E27FC236}">
                    <a16:creationId xmlns:a16="http://schemas.microsoft.com/office/drawing/2014/main" id="{F1F896C9-54CB-1919-F126-0C6BE686F9C9}"/>
                  </a:ext>
                </a:extLst>
              </p14:cNvPr>
              <p14:cNvContentPartPr/>
              <p14:nvPr/>
            </p14:nvContentPartPr>
            <p14:xfrm>
              <a:off x="16914986" y="4210637"/>
              <a:ext cx="1160640" cy="770760"/>
            </p14:xfrm>
          </p:contentPart>
        </mc:Choice>
        <mc:Fallback xmlns="">
          <p:pic>
            <p:nvPicPr>
              <p:cNvPr id="4" name="Ink 3">
                <a:extLst>
                  <a:ext uri="{FF2B5EF4-FFF2-40B4-BE49-F238E27FC236}">
                    <a16:creationId xmlns:a16="http://schemas.microsoft.com/office/drawing/2014/main" id="{F1F896C9-54CB-1919-F126-0C6BE686F9C9}"/>
                  </a:ext>
                </a:extLst>
              </p:cNvPr>
              <p:cNvPicPr/>
              <p:nvPr/>
            </p:nvPicPr>
            <p:blipFill>
              <a:blip r:embed="rId10"/>
              <a:stretch>
                <a:fillRect/>
              </a:stretch>
            </p:blipFill>
            <p:spPr>
              <a:xfrm>
                <a:off x="16860986" y="4102637"/>
                <a:ext cx="1268280" cy="9864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5" name="Ink 4">
                <a:extLst>
                  <a:ext uri="{FF2B5EF4-FFF2-40B4-BE49-F238E27FC236}">
                    <a16:creationId xmlns:a16="http://schemas.microsoft.com/office/drawing/2014/main" id="{04E95902-9F62-57DE-099C-2BE1562B0DA9}"/>
                  </a:ext>
                </a:extLst>
              </p14:cNvPr>
              <p14:cNvContentPartPr/>
              <p14:nvPr/>
            </p14:nvContentPartPr>
            <p14:xfrm>
              <a:off x="1498346" y="6138797"/>
              <a:ext cx="1555200" cy="703440"/>
            </p14:xfrm>
          </p:contentPart>
        </mc:Choice>
        <mc:Fallback xmlns="">
          <p:pic>
            <p:nvPicPr>
              <p:cNvPr id="5" name="Ink 4">
                <a:extLst>
                  <a:ext uri="{FF2B5EF4-FFF2-40B4-BE49-F238E27FC236}">
                    <a16:creationId xmlns:a16="http://schemas.microsoft.com/office/drawing/2014/main" id="{04E95902-9F62-57DE-099C-2BE1562B0DA9}"/>
                  </a:ext>
                </a:extLst>
              </p:cNvPr>
              <p:cNvPicPr/>
              <p:nvPr/>
            </p:nvPicPr>
            <p:blipFill>
              <a:blip r:embed="rId12"/>
              <a:stretch>
                <a:fillRect/>
              </a:stretch>
            </p:blipFill>
            <p:spPr>
              <a:xfrm>
                <a:off x="1444346" y="6030797"/>
                <a:ext cx="1662840" cy="9190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7" name="Ink 6">
                <a:extLst>
                  <a:ext uri="{FF2B5EF4-FFF2-40B4-BE49-F238E27FC236}">
                    <a16:creationId xmlns:a16="http://schemas.microsoft.com/office/drawing/2014/main" id="{5D268276-7092-0830-951D-FE497BA4DC99}"/>
                  </a:ext>
                </a:extLst>
              </p14:cNvPr>
              <p14:cNvContentPartPr/>
              <p14:nvPr/>
            </p14:nvContentPartPr>
            <p14:xfrm>
              <a:off x="14432426" y="5435357"/>
              <a:ext cx="902880" cy="672840"/>
            </p14:xfrm>
          </p:contentPart>
        </mc:Choice>
        <mc:Fallback xmlns="">
          <p:pic>
            <p:nvPicPr>
              <p:cNvPr id="7" name="Ink 6">
                <a:extLst>
                  <a:ext uri="{FF2B5EF4-FFF2-40B4-BE49-F238E27FC236}">
                    <a16:creationId xmlns:a16="http://schemas.microsoft.com/office/drawing/2014/main" id="{5D268276-7092-0830-951D-FE497BA4DC99}"/>
                  </a:ext>
                </a:extLst>
              </p:cNvPr>
              <p:cNvPicPr/>
              <p:nvPr/>
            </p:nvPicPr>
            <p:blipFill>
              <a:blip r:embed="rId14"/>
              <a:stretch>
                <a:fillRect/>
              </a:stretch>
            </p:blipFill>
            <p:spPr>
              <a:xfrm>
                <a:off x="14378404" y="5327357"/>
                <a:ext cx="1010563" cy="888480"/>
              </a:xfrm>
              <a:prstGeom prst="rect">
                <a:avLst/>
              </a:prstGeom>
            </p:spPr>
          </p:pic>
        </mc:Fallback>
      </mc:AlternateContent>
    </p:spTree>
    <p:extLst>
      <p:ext uri="{BB962C8B-B14F-4D97-AF65-F5344CB8AC3E}">
        <p14:creationId xmlns:p14="http://schemas.microsoft.com/office/powerpoint/2010/main" val="152548127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F3F21-1430-23D1-504D-8CE3AC3B8A21}"/>
              </a:ext>
            </a:extLst>
          </p:cNvPr>
          <p:cNvSpPr>
            <a:spLocks noGrp="1"/>
          </p:cNvSpPr>
          <p:nvPr>
            <p:ph type="title"/>
          </p:nvPr>
        </p:nvSpPr>
        <p:spPr/>
        <p:txBody>
          <a:bodyPr>
            <a:noAutofit/>
          </a:bodyPr>
          <a:lstStyle/>
          <a:p>
            <a:r>
              <a:rPr lang="en-NZ" sz="6600" dirty="0"/>
              <a:t>Using eSchool for reports and interviews</a:t>
            </a:r>
          </a:p>
        </p:txBody>
      </p:sp>
      <p:sp>
        <p:nvSpPr>
          <p:cNvPr id="3" name="Text Placeholder 2">
            <a:extLst>
              <a:ext uri="{FF2B5EF4-FFF2-40B4-BE49-F238E27FC236}">
                <a16:creationId xmlns:a16="http://schemas.microsoft.com/office/drawing/2014/main" id="{635B20DC-2221-7DCD-5C93-F3DFDAA8DC9D}"/>
              </a:ext>
            </a:extLst>
          </p:cNvPr>
          <p:cNvSpPr>
            <a:spLocks noGrp="1"/>
          </p:cNvSpPr>
          <p:nvPr>
            <p:ph type="body" idx="1"/>
          </p:nvPr>
        </p:nvSpPr>
        <p:spPr/>
        <p:txBody>
          <a:bodyPr/>
          <a:lstStyle/>
          <a:p>
            <a:pPr marL="0" indent="0">
              <a:buNone/>
            </a:pPr>
            <a:endParaRPr lang="en-NZ"/>
          </a:p>
          <a:p>
            <a:pPr marL="0" indent="0">
              <a:buNone/>
            </a:pPr>
            <a:endParaRPr lang="en-NZ"/>
          </a:p>
          <a:p>
            <a:pPr marL="0" indent="0">
              <a:buNone/>
            </a:pPr>
            <a:endParaRPr lang="en-NZ"/>
          </a:p>
        </p:txBody>
      </p:sp>
      <mc:AlternateContent xmlns:mc="http://schemas.openxmlformats.org/markup-compatibility/2006" xmlns:p14="http://schemas.microsoft.com/office/powerpoint/2010/main">
        <mc:Choice Requires="p14">
          <p:contentPart p14:bwMode="auto" r:id="rId2">
            <p14:nvContentPartPr>
              <p14:cNvPr id="10" name="Ink 9">
                <a:extLst>
                  <a:ext uri="{FF2B5EF4-FFF2-40B4-BE49-F238E27FC236}">
                    <a16:creationId xmlns:a16="http://schemas.microsoft.com/office/drawing/2014/main" id="{EA50571B-F1B0-2631-7F4B-DB5E6124D089}"/>
                  </a:ext>
                </a:extLst>
              </p14:cNvPr>
              <p14:cNvContentPartPr/>
              <p14:nvPr/>
            </p14:nvContentPartPr>
            <p14:xfrm>
              <a:off x="5374051" y="7240291"/>
              <a:ext cx="360" cy="360"/>
            </p14:xfrm>
          </p:contentPart>
        </mc:Choice>
        <mc:Fallback xmlns="">
          <p:pic>
            <p:nvPicPr>
              <p:cNvPr id="10" name="Ink 9">
                <a:extLst>
                  <a:ext uri="{FF2B5EF4-FFF2-40B4-BE49-F238E27FC236}">
                    <a16:creationId xmlns:a16="http://schemas.microsoft.com/office/drawing/2014/main" id="{EA50571B-F1B0-2631-7F4B-DB5E6124D089}"/>
                  </a:ext>
                </a:extLst>
              </p:cNvPr>
              <p:cNvPicPr/>
              <p:nvPr/>
            </p:nvPicPr>
            <p:blipFill>
              <a:blip r:embed="rId3"/>
              <a:stretch>
                <a:fillRect/>
              </a:stretch>
            </p:blipFill>
            <p:spPr>
              <a:xfrm>
                <a:off x="5365051" y="7231291"/>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1" name="Ink 10">
                <a:extLst>
                  <a:ext uri="{FF2B5EF4-FFF2-40B4-BE49-F238E27FC236}">
                    <a16:creationId xmlns:a16="http://schemas.microsoft.com/office/drawing/2014/main" id="{A54B324E-FD2A-1206-2F4B-3948C2D5AC41}"/>
                  </a:ext>
                </a:extLst>
              </p14:cNvPr>
              <p14:cNvContentPartPr/>
              <p14:nvPr/>
            </p14:nvContentPartPr>
            <p14:xfrm>
              <a:off x="8266651" y="8210491"/>
              <a:ext cx="360" cy="360"/>
            </p14:xfrm>
          </p:contentPart>
        </mc:Choice>
        <mc:Fallback xmlns="">
          <p:pic>
            <p:nvPicPr>
              <p:cNvPr id="11" name="Ink 10">
                <a:extLst>
                  <a:ext uri="{FF2B5EF4-FFF2-40B4-BE49-F238E27FC236}">
                    <a16:creationId xmlns:a16="http://schemas.microsoft.com/office/drawing/2014/main" id="{A54B324E-FD2A-1206-2F4B-3948C2D5AC41}"/>
                  </a:ext>
                </a:extLst>
              </p:cNvPr>
              <p:cNvPicPr/>
              <p:nvPr/>
            </p:nvPicPr>
            <p:blipFill>
              <a:blip r:embed="rId3"/>
              <a:stretch>
                <a:fillRect/>
              </a:stretch>
            </p:blipFill>
            <p:spPr>
              <a:xfrm>
                <a:off x="8257651" y="8201491"/>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6" name="Ink 15">
                <a:extLst>
                  <a:ext uri="{FF2B5EF4-FFF2-40B4-BE49-F238E27FC236}">
                    <a16:creationId xmlns:a16="http://schemas.microsoft.com/office/drawing/2014/main" id="{A7D398AA-89D2-AE41-9D75-A4347C4950A7}"/>
                  </a:ext>
                </a:extLst>
              </p14:cNvPr>
              <p14:cNvContentPartPr/>
              <p14:nvPr/>
            </p14:nvContentPartPr>
            <p14:xfrm>
              <a:off x="1865851" y="3713253"/>
              <a:ext cx="7560" cy="11880"/>
            </p14:xfrm>
          </p:contentPart>
        </mc:Choice>
        <mc:Fallback xmlns="">
          <p:pic>
            <p:nvPicPr>
              <p:cNvPr id="16" name="Ink 15">
                <a:extLst>
                  <a:ext uri="{FF2B5EF4-FFF2-40B4-BE49-F238E27FC236}">
                    <a16:creationId xmlns:a16="http://schemas.microsoft.com/office/drawing/2014/main" id="{A7D398AA-89D2-AE41-9D75-A4347C4950A7}"/>
                  </a:ext>
                </a:extLst>
              </p:cNvPr>
              <p:cNvPicPr/>
              <p:nvPr/>
            </p:nvPicPr>
            <p:blipFill>
              <a:blip r:embed="rId6"/>
              <a:stretch>
                <a:fillRect/>
              </a:stretch>
            </p:blipFill>
            <p:spPr>
              <a:xfrm>
                <a:off x="1856851" y="3704253"/>
                <a:ext cx="25200" cy="29520"/>
              </a:xfrm>
              <a:prstGeom prst="rect">
                <a:avLst/>
              </a:prstGeom>
            </p:spPr>
          </p:pic>
        </mc:Fallback>
      </mc:AlternateContent>
      <p:sp>
        <p:nvSpPr>
          <p:cNvPr id="5" name="TextBox 4">
            <a:extLst>
              <a:ext uri="{FF2B5EF4-FFF2-40B4-BE49-F238E27FC236}">
                <a16:creationId xmlns:a16="http://schemas.microsoft.com/office/drawing/2014/main" id="{51B89479-81C1-C351-A398-6EDF7729FFE8}"/>
              </a:ext>
            </a:extLst>
          </p:cNvPr>
          <p:cNvSpPr txBox="1"/>
          <p:nvPr/>
        </p:nvSpPr>
        <p:spPr>
          <a:xfrm>
            <a:off x="663477" y="4411902"/>
            <a:ext cx="15963921" cy="1289583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r>
              <a:rPr lang="en-NZ" b="0" dirty="0"/>
              <a:t>Example using eSchool:  www……</a:t>
            </a: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r>
              <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rPr>
              <a:t>Once the questions for your arrival report have been set up, you can create a report</a:t>
            </a: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r>
              <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rPr>
              <a:t>Include a photo of the student by hitting the + button</a:t>
            </a: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r>
              <a:rPr lang="en-NZ" b="0" dirty="0"/>
              <a:t>Save the report as a PDF then email off to agent or parent or directly email form eSchool.</a:t>
            </a:r>
            <a:endPar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R="0" algn="l" defTabSz="821531" rtl="0" fontAlgn="auto" latinLnBrk="0" hangingPunct="0">
              <a:lnSpc>
                <a:spcPct val="100000"/>
              </a:lnSpc>
              <a:spcBef>
                <a:spcPts val="0"/>
              </a:spcBef>
              <a:spcAft>
                <a:spcPts val="0"/>
              </a:spcAft>
              <a:buClrTx/>
              <a:buSzTx/>
              <a:tabLst/>
            </a:pPr>
            <a:endPar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pic>
        <p:nvPicPr>
          <p:cNvPr id="8" name="Picture 7">
            <a:extLst>
              <a:ext uri="{FF2B5EF4-FFF2-40B4-BE49-F238E27FC236}">
                <a16:creationId xmlns:a16="http://schemas.microsoft.com/office/drawing/2014/main" id="{86FB28D7-C4B1-A3C9-C157-E886393A49C3}"/>
              </a:ext>
            </a:extLst>
          </p:cNvPr>
          <p:cNvPicPr>
            <a:picLocks noChangeAspect="1"/>
          </p:cNvPicPr>
          <p:nvPr/>
        </p:nvPicPr>
        <p:blipFill>
          <a:blip r:embed="rId7"/>
          <a:stretch>
            <a:fillRect/>
          </a:stretch>
        </p:blipFill>
        <p:spPr>
          <a:xfrm>
            <a:off x="1276868" y="5621869"/>
            <a:ext cx="13905982" cy="3197306"/>
          </a:xfrm>
          <a:prstGeom prst="rect">
            <a:avLst/>
          </a:prstGeom>
        </p:spPr>
      </p:pic>
      <p:pic>
        <p:nvPicPr>
          <p:cNvPr id="14" name="Picture 13">
            <a:extLst>
              <a:ext uri="{FF2B5EF4-FFF2-40B4-BE49-F238E27FC236}">
                <a16:creationId xmlns:a16="http://schemas.microsoft.com/office/drawing/2014/main" id="{CB176BD2-02DC-013D-0A75-80ED09C460CF}"/>
              </a:ext>
            </a:extLst>
          </p:cNvPr>
          <p:cNvPicPr>
            <a:picLocks noChangeAspect="1"/>
          </p:cNvPicPr>
          <p:nvPr/>
        </p:nvPicPr>
        <p:blipFill>
          <a:blip r:embed="rId8"/>
          <a:stretch>
            <a:fillRect/>
          </a:stretch>
        </p:blipFill>
        <p:spPr>
          <a:xfrm>
            <a:off x="16627398" y="4171502"/>
            <a:ext cx="6636863" cy="9248479"/>
          </a:xfrm>
          <a:prstGeom prst="rect">
            <a:avLst/>
          </a:prstGeom>
        </p:spPr>
      </p:pic>
      <mc:AlternateContent xmlns:mc="http://schemas.openxmlformats.org/markup-compatibility/2006" xmlns:p14="http://schemas.microsoft.com/office/powerpoint/2010/main">
        <mc:Choice Requires="p14">
          <p:contentPart p14:bwMode="auto" r:id="rId9">
            <p14:nvContentPartPr>
              <p14:cNvPr id="18" name="Ink 17">
                <a:extLst>
                  <a:ext uri="{FF2B5EF4-FFF2-40B4-BE49-F238E27FC236}">
                    <a16:creationId xmlns:a16="http://schemas.microsoft.com/office/drawing/2014/main" id="{118C4D14-050E-9B50-CC01-C9A9C1154D83}"/>
                  </a:ext>
                </a:extLst>
              </p14:cNvPr>
              <p14:cNvContentPartPr/>
              <p14:nvPr/>
            </p14:nvContentPartPr>
            <p14:xfrm>
              <a:off x="19528226" y="7884900"/>
              <a:ext cx="997920" cy="1115640"/>
            </p14:xfrm>
          </p:contentPart>
        </mc:Choice>
        <mc:Fallback xmlns="">
          <p:pic>
            <p:nvPicPr>
              <p:cNvPr id="18" name="Ink 17">
                <a:extLst>
                  <a:ext uri="{FF2B5EF4-FFF2-40B4-BE49-F238E27FC236}">
                    <a16:creationId xmlns:a16="http://schemas.microsoft.com/office/drawing/2014/main" id="{118C4D14-050E-9B50-CC01-C9A9C1154D83}"/>
                  </a:ext>
                </a:extLst>
              </p:cNvPr>
              <p:cNvPicPr/>
              <p:nvPr/>
            </p:nvPicPr>
            <p:blipFill>
              <a:blip r:embed="rId10"/>
              <a:stretch>
                <a:fillRect/>
              </a:stretch>
            </p:blipFill>
            <p:spPr>
              <a:xfrm>
                <a:off x="19474207" y="7776900"/>
                <a:ext cx="1105599" cy="13312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4" name="Ink 3">
                <a:extLst>
                  <a:ext uri="{FF2B5EF4-FFF2-40B4-BE49-F238E27FC236}">
                    <a16:creationId xmlns:a16="http://schemas.microsoft.com/office/drawing/2014/main" id="{2EE26B94-F755-B504-37A0-A335EE01F9C1}"/>
                  </a:ext>
                </a:extLst>
              </p14:cNvPr>
              <p14:cNvContentPartPr/>
              <p14:nvPr/>
            </p14:nvContentPartPr>
            <p14:xfrm>
              <a:off x="14237306" y="6009300"/>
              <a:ext cx="574200" cy="654480"/>
            </p14:xfrm>
          </p:contentPart>
        </mc:Choice>
        <mc:Fallback xmlns="">
          <p:pic>
            <p:nvPicPr>
              <p:cNvPr id="4" name="Ink 3">
                <a:extLst>
                  <a:ext uri="{FF2B5EF4-FFF2-40B4-BE49-F238E27FC236}">
                    <a16:creationId xmlns:a16="http://schemas.microsoft.com/office/drawing/2014/main" id="{2EE26B94-F755-B504-37A0-A335EE01F9C1}"/>
                  </a:ext>
                </a:extLst>
              </p:cNvPr>
              <p:cNvPicPr/>
              <p:nvPr/>
            </p:nvPicPr>
            <p:blipFill>
              <a:blip r:embed="rId12"/>
              <a:stretch>
                <a:fillRect/>
              </a:stretch>
            </p:blipFill>
            <p:spPr>
              <a:xfrm>
                <a:off x="14183306" y="5901300"/>
                <a:ext cx="681840" cy="870120"/>
              </a:xfrm>
              <a:prstGeom prst="rect">
                <a:avLst/>
              </a:prstGeom>
            </p:spPr>
          </p:pic>
        </mc:Fallback>
      </mc:AlternateContent>
    </p:spTree>
    <p:extLst>
      <p:ext uri="{BB962C8B-B14F-4D97-AF65-F5344CB8AC3E}">
        <p14:creationId xmlns:p14="http://schemas.microsoft.com/office/powerpoint/2010/main" val="3782983496"/>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F3F21-1430-23D1-504D-8CE3AC3B8A21}"/>
              </a:ext>
            </a:extLst>
          </p:cNvPr>
          <p:cNvSpPr>
            <a:spLocks noGrp="1"/>
          </p:cNvSpPr>
          <p:nvPr>
            <p:ph type="title"/>
          </p:nvPr>
        </p:nvSpPr>
        <p:spPr/>
        <p:txBody>
          <a:bodyPr>
            <a:noAutofit/>
          </a:bodyPr>
          <a:lstStyle/>
          <a:p>
            <a:r>
              <a:rPr lang="en-NZ" sz="6600" dirty="0"/>
              <a:t>Using eSchool for reports and interviews</a:t>
            </a:r>
          </a:p>
        </p:txBody>
      </p:sp>
      <p:sp>
        <p:nvSpPr>
          <p:cNvPr id="3" name="Text Placeholder 2">
            <a:extLst>
              <a:ext uri="{FF2B5EF4-FFF2-40B4-BE49-F238E27FC236}">
                <a16:creationId xmlns:a16="http://schemas.microsoft.com/office/drawing/2014/main" id="{635B20DC-2221-7DCD-5C93-F3DFDAA8DC9D}"/>
              </a:ext>
            </a:extLst>
          </p:cNvPr>
          <p:cNvSpPr>
            <a:spLocks noGrp="1"/>
          </p:cNvSpPr>
          <p:nvPr>
            <p:ph type="body" idx="1"/>
          </p:nvPr>
        </p:nvSpPr>
        <p:spPr/>
        <p:txBody>
          <a:bodyPr/>
          <a:lstStyle/>
          <a:p>
            <a:pPr marL="0" indent="0">
              <a:buNone/>
            </a:pPr>
            <a:endParaRPr lang="en-NZ"/>
          </a:p>
          <a:p>
            <a:pPr marL="0" indent="0">
              <a:buNone/>
            </a:pPr>
            <a:endParaRPr lang="en-NZ"/>
          </a:p>
          <a:p>
            <a:pPr marL="0" indent="0">
              <a:buNone/>
            </a:pPr>
            <a:endParaRPr lang="en-NZ"/>
          </a:p>
        </p:txBody>
      </p:sp>
      <mc:AlternateContent xmlns:mc="http://schemas.openxmlformats.org/markup-compatibility/2006" xmlns:p14="http://schemas.microsoft.com/office/powerpoint/2010/main">
        <mc:Choice Requires="p14">
          <p:contentPart p14:bwMode="auto" r:id="rId2">
            <p14:nvContentPartPr>
              <p14:cNvPr id="10" name="Ink 9">
                <a:extLst>
                  <a:ext uri="{FF2B5EF4-FFF2-40B4-BE49-F238E27FC236}">
                    <a16:creationId xmlns:a16="http://schemas.microsoft.com/office/drawing/2014/main" id="{EA50571B-F1B0-2631-7F4B-DB5E6124D089}"/>
                  </a:ext>
                </a:extLst>
              </p14:cNvPr>
              <p14:cNvContentPartPr/>
              <p14:nvPr/>
            </p14:nvContentPartPr>
            <p14:xfrm>
              <a:off x="5374051" y="7240291"/>
              <a:ext cx="360" cy="360"/>
            </p14:xfrm>
          </p:contentPart>
        </mc:Choice>
        <mc:Fallback xmlns="">
          <p:pic>
            <p:nvPicPr>
              <p:cNvPr id="10" name="Ink 9">
                <a:extLst>
                  <a:ext uri="{FF2B5EF4-FFF2-40B4-BE49-F238E27FC236}">
                    <a16:creationId xmlns:a16="http://schemas.microsoft.com/office/drawing/2014/main" id="{EA50571B-F1B0-2631-7F4B-DB5E6124D089}"/>
                  </a:ext>
                </a:extLst>
              </p:cNvPr>
              <p:cNvPicPr/>
              <p:nvPr/>
            </p:nvPicPr>
            <p:blipFill>
              <a:blip r:embed="rId3"/>
              <a:stretch>
                <a:fillRect/>
              </a:stretch>
            </p:blipFill>
            <p:spPr>
              <a:xfrm>
                <a:off x="5365051" y="7231291"/>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1" name="Ink 10">
                <a:extLst>
                  <a:ext uri="{FF2B5EF4-FFF2-40B4-BE49-F238E27FC236}">
                    <a16:creationId xmlns:a16="http://schemas.microsoft.com/office/drawing/2014/main" id="{A54B324E-FD2A-1206-2F4B-3948C2D5AC41}"/>
                  </a:ext>
                </a:extLst>
              </p14:cNvPr>
              <p14:cNvContentPartPr/>
              <p14:nvPr/>
            </p14:nvContentPartPr>
            <p14:xfrm>
              <a:off x="8266651" y="8210491"/>
              <a:ext cx="360" cy="360"/>
            </p14:xfrm>
          </p:contentPart>
        </mc:Choice>
        <mc:Fallback xmlns="">
          <p:pic>
            <p:nvPicPr>
              <p:cNvPr id="11" name="Ink 10">
                <a:extLst>
                  <a:ext uri="{FF2B5EF4-FFF2-40B4-BE49-F238E27FC236}">
                    <a16:creationId xmlns:a16="http://schemas.microsoft.com/office/drawing/2014/main" id="{A54B324E-FD2A-1206-2F4B-3948C2D5AC41}"/>
                  </a:ext>
                </a:extLst>
              </p:cNvPr>
              <p:cNvPicPr/>
              <p:nvPr/>
            </p:nvPicPr>
            <p:blipFill>
              <a:blip r:embed="rId3"/>
              <a:stretch>
                <a:fillRect/>
              </a:stretch>
            </p:blipFill>
            <p:spPr>
              <a:xfrm>
                <a:off x="8257651" y="8201491"/>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6" name="Ink 15">
                <a:extLst>
                  <a:ext uri="{FF2B5EF4-FFF2-40B4-BE49-F238E27FC236}">
                    <a16:creationId xmlns:a16="http://schemas.microsoft.com/office/drawing/2014/main" id="{A7D398AA-89D2-AE41-9D75-A4347C4950A7}"/>
                  </a:ext>
                </a:extLst>
              </p14:cNvPr>
              <p14:cNvContentPartPr/>
              <p14:nvPr/>
            </p14:nvContentPartPr>
            <p14:xfrm>
              <a:off x="1865851" y="3713253"/>
              <a:ext cx="7560" cy="11880"/>
            </p14:xfrm>
          </p:contentPart>
        </mc:Choice>
        <mc:Fallback xmlns="">
          <p:pic>
            <p:nvPicPr>
              <p:cNvPr id="16" name="Ink 15">
                <a:extLst>
                  <a:ext uri="{FF2B5EF4-FFF2-40B4-BE49-F238E27FC236}">
                    <a16:creationId xmlns:a16="http://schemas.microsoft.com/office/drawing/2014/main" id="{A7D398AA-89D2-AE41-9D75-A4347C4950A7}"/>
                  </a:ext>
                </a:extLst>
              </p:cNvPr>
              <p:cNvPicPr/>
              <p:nvPr/>
            </p:nvPicPr>
            <p:blipFill>
              <a:blip r:embed="rId6"/>
              <a:stretch>
                <a:fillRect/>
              </a:stretch>
            </p:blipFill>
            <p:spPr>
              <a:xfrm>
                <a:off x="1856851" y="3704253"/>
                <a:ext cx="25200" cy="29520"/>
              </a:xfrm>
              <a:prstGeom prst="rect">
                <a:avLst/>
              </a:prstGeom>
            </p:spPr>
          </p:pic>
        </mc:Fallback>
      </mc:AlternateContent>
      <p:sp>
        <p:nvSpPr>
          <p:cNvPr id="5" name="TextBox 4">
            <a:extLst>
              <a:ext uri="{FF2B5EF4-FFF2-40B4-BE49-F238E27FC236}">
                <a16:creationId xmlns:a16="http://schemas.microsoft.com/office/drawing/2014/main" id="{51B89479-81C1-C351-A398-6EDF7729FFE8}"/>
              </a:ext>
            </a:extLst>
          </p:cNvPr>
          <p:cNvSpPr txBox="1"/>
          <p:nvPr/>
        </p:nvSpPr>
        <p:spPr>
          <a:xfrm>
            <a:off x="20656" y="4229368"/>
            <a:ext cx="24383999" cy="148656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0" algn="l" defTabSz="821531" rtl="0" fontAlgn="auto" latinLnBrk="0" hangingPunct="0">
              <a:lnSpc>
                <a:spcPct val="100000"/>
              </a:lnSpc>
              <a:spcBef>
                <a:spcPts val="0"/>
              </a:spcBef>
              <a:spcAft>
                <a:spcPts val="0"/>
              </a:spcAft>
              <a:buClrTx/>
              <a:buSzTx/>
              <a:tabLst/>
            </a:pPr>
            <a:endParaRPr lang="en-NZ" b="0"/>
          </a:p>
          <a:p>
            <a:pPr marR="0" algn="l" defTabSz="821531" rtl="0" fontAlgn="auto" latinLnBrk="0" hangingPunct="0">
              <a:lnSpc>
                <a:spcPct val="100000"/>
              </a:lnSpc>
              <a:spcBef>
                <a:spcPts val="0"/>
              </a:spcBef>
              <a:spcAft>
                <a:spcPts val="0"/>
              </a:spcAft>
              <a:buClrTx/>
              <a:buSzTx/>
              <a:tabLst/>
            </a:pPr>
            <a:endParaRPr lang="en-NZ" b="0"/>
          </a:p>
          <a:p>
            <a:pPr marR="0" algn="l" defTabSz="821531" rtl="0" fontAlgn="auto" latinLnBrk="0" hangingPunct="0">
              <a:lnSpc>
                <a:spcPct val="100000"/>
              </a:lnSpc>
              <a:spcBef>
                <a:spcPts val="0"/>
              </a:spcBef>
              <a:spcAft>
                <a:spcPts val="0"/>
              </a:spcAft>
              <a:buClrTx/>
              <a:buSzTx/>
              <a:tabLst/>
            </a:pPr>
            <a:endParaRPr lang="en-NZ" b="0"/>
          </a:p>
          <a:p>
            <a:pPr marR="0" algn="l" defTabSz="821531" rtl="0" fontAlgn="auto" latinLnBrk="0" hangingPunct="0">
              <a:lnSpc>
                <a:spcPct val="100000"/>
              </a:lnSpc>
              <a:spcBef>
                <a:spcPts val="0"/>
              </a:spcBef>
              <a:spcAft>
                <a:spcPts val="0"/>
              </a:spcAft>
              <a:buClrTx/>
              <a:buSzTx/>
              <a:tabLst/>
            </a:pPr>
            <a:endParaRPr lang="en-NZ" b="0"/>
          </a:p>
          <a:p>
            <a:pPr marR="0" algn="l" defTabSz="821531" rtl="0" fontAlgn="auto" latinLnBrk="0" hangingPunct="0">
              <a:lnSpc>
                <a:spcPct val="100000"/>
              </a:lnSpc>
              <a:spcBef>
                <a:spcPts val="0"/>
              </a:spcBef>
              <a:spcAft>
                <a:spcPts val="0"/>
              </a:spcAft>
              <a:buClrTx/>
              <a:buSzTx/>
              <a:tabLst/>
            </a:pPr>
            <a:endParaRPr lang="en-NZ" b="0"/>
          </a:p>
          <a:p>
            <a:pPr marR="0" algn="l" defTabSz="821531" rtl="0" fontAlgn="auto" latinLnBrk="0" hangingPunct="0">
              <a:lnSpc>
                <a:spcPct val="100000"/>
              </a:lnSpc>
              <a:spcBef>
                <a:spcPts val="0"/>
              </a:spcBef>
              <a:spcAft>
                <a:spcPts val="0"/>
              </a:spcAft>
              <a:buClrTx/>
              <a:buSzTx/>
              <a:tabLst/>
            </a:pPr>
            <a:endParaRPr lang="en-NZ" b="0"/>
          </a:p>
          <a:p>
            <a:pPr marR="0" algn="l" defTabSz="821531" rtl="0" fontAlgn="auto" latinLnBrk="0" hangingPunct="0">
              <a:lnSpc>
                <a:spcPct val="100000"/>
              </a:lnSpc>
              <a:spcBef>
                <a:spcPts val="0"/>
              </a:spcBef>
              <a:spcAft>
                <a:spcPts val="0"/>
              </a:spcAft>
              <a:buClrTx/>
              <a:buSzTx/>
              <a:tabLst/>
            </a:pPr>
            <a:endParaRPr lang="en-NZ" b="0"/>
          </a:p>
          <a:p>
            <a:pPr marR="0" algn="l" defTabSz="821531" rtl="0" fontAlgn="auto" latinLnBrk="0" hangingPunct="0">
              <a:lnSpc>
                <a:spcPct val="100000"/>
              </a:lnSpc>
              <a:spcBef>
                <a:spcPts val="0"/>
              </a:spcBef>
              <a:spcAft>
                <a:spcPts val="0"/>
              </a:spcAft>
              <a:buClrTx/>
              <a:buSzTx/>
              <a:tabLst/>
            </a:pPr>
            <a:endParaRPr lang="en-NZ" b="0"/>
          </a:p>
          <a:p>
            <a:pPr marR="0" algn="l" defTabSz="821531" rtl="0" fontAlgn="auto" latinLnBrk="0" hangingPunct="0">
              <a:lnSpc>
                <a:spcPct val="100000"/>
              </a:lnSpc>
              <a:spcBef>
                <a:spcPts val="0"/>
              </a:spcBef>
              <a:spcAft>
                <a:spcPts val="0"/>
              </a:spcAft>
              <a:buClrTx/>
              <a:buSzTx/>
              <a:tabLst/>
            </a:pPr>
            <a:endParaRPr lang="en-NZ" b="0"/>
          </a:p>
          <a:p>
            <a:pPr marR="0" algn="l" defTabSz="821531" rtl="0" fontAlgn="auto" latinLnBrk="0" hangingPunct="0">
              <a:lnSpc>
                <a:spcPct val="100000"/>
              </a:lnSpc>
              <a:spcBef>
                <a:spcPts val="0"/>
              </a:spcBef>
              <a:spcAft>
                <a:spcPts val="0"/>
              </a:spcAft>
              <a:buClrTx/>
              <a:buSzTx/>
              <a:tabLst/>
            </a:pPr>
            <a:endParaRPr lang="en-NZ" b="0"/>
          </a:p>
          <a:p>
            <a:pPr marR="0" algn="l" defTabSz="821531" rtl="0" fontAlgn="auto" latinLnBrk="0" hangingPunct="0">
              <a:lnSpc>
                <a:spcPct val="100000"/>
              </a:lnSpc>
              <a:spcBef>
                <a:spcPts val="0"/>
              </a:spcBef>
              <a:spcAft>
                <a:spcPts val="0"/>
              </a:spcAft>
              <a:buClrTx/>
              <a:buSzTx/>
              <a:tabLst/>
            </a:pPr>
            <a:endParaRPr lang="en-NZ" b="0"/>
          </a:p>
          <a:p>
            <a:pPr marR="0" algn="l" defTabSz="821531" rtl="0" fontAlgn="auto" latinLnBrk="0" hangingPunct="0">
              <a:lnSpc>
                <a:spcPct val="100000"/>
              </a:lnSpc>
              <a:spcBef>
                <a:spcPts val="0"/>
              </a:spcBef>
              <a:spcAft>
                <a:spcPts val="0"/>
              </a:spcAft>
              <a:buClrTx/>
              <a:buSzTx/>
              <a:tabLst/>
            </a:pPr>
            <a:endParaRPr lang="en-NZ" b="0"/>
          </a:p>
          <a:p>
            <a:pPr marR="0" algn="l" defTabSz="821531" rtl="0" fontAlgn="auto" latinLnBrk="0" hangingPunct="0">
              <a:lnSpc>
                <a:spcPct val="100000"/>
              </a:lnSpc>
              <a:spcBef>
                <a:spcPts val="0"/>
              </a:spcBef>
              <a:spcAft>
                <a:spcPts val="0"/>
              </a:spcAft>
              <a:buClrTx/>
              <a:buSzTx/>
              <a:tabLst/>
            </a:pPr>
            <a:endParaRPr lang="en-NZ" b="0"/>
          </a:p>
          <a:p>
            <a:pPr marR="0" algn="l" defTabSz="821531" rtl="0" fontAlgn="auto" latinLnBrk="0" hangingPunct="0">
              <a:lnSpc>
                <a:spcPct val="100000"/>
              </a:lnSpc>
              <a:spcBef>
                <a:spcPts val="0"/>
              </a:spcBef>
              <a:spcAft>
                <a:spcPts val="0"/>
              </a:spcAft>
              <a:buClrTx/>
              <a:buSzTx/>
              <a:tabLst/>
            </a:pPr>
            <a:endParaRPr lang="en-NZ" b="0"/>
          </a:p>
          <a:p>
            <a:pPr marR="0" algn="l" defTabSz="821531" rtl="0" fontAlgn="auto" latinLnBrk="0" hangingPunct="0">
              <a:lnSpc>
                <a:spcPct val="100000"/>
              </a:lnSpc>
              <a:spcBef>
                <a:spcPts val="0"/>
              </a:spcBef>
              <a:spcAft>
                <a:spcPts val="0"/>
              </a:spcAft>
              <a:buClrTx/>
              <a:buSzTx/>
              <a:tabLst/>
            </a:pPr>
            <a:endParaRPr lang="en-NZ" b="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kumimoji="0" lang="en-NZ" sz="3200" b="0" i="0" u="none" strike="noStrike" cap="none" spc="0" normalizeH="0" baseline="0">
              <a:ln>
                <a:noFill/>
              </a:ln>
              <a:solidFill>
                <a:srgbClr val="000000"/>
              </a:solidFill>
              <a:effectLst/>
              <a:uFillTx/>
              <a:latin typeface="Helvetica Neue"/>
              <a:ea typeface="Helvetica Neue"/>
              <a:cs typeface="Helvetica Neue"/>
              <a:sym typeface="Helvetica Neue"/>
            </a:endParaRP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kumimoji="0" lang="en-NZ" sz="3200" b="0" i="0" u="none" strike="noStrike" cap="none" spc="0" normalizeH="0" baseline="0">
              <a:ln>
                <a:noFill/>
              </a:ln>
              <a:solidFill>
                <a:srgbClr val="000000"/>
              </a:solidFill>
              <a:effectLst/>
              <a:uFillTx/>
              <a:latin typeface="Helvetica Neue"/>
              <a:ea typeface="Helvetica Neue"/>
              <a:cs typeface="Helvetica Neue"/>
              <a:sym typeface="Helvetica Neue"/>
            </a:endParaRP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a:p>
          <a:p>
            <a:pPr marR="0" algn="l" defTabSz="821531" rtl="0" fontAlgn="auto" latinLnBrk="0" hangingPunct="0">
              <a:lnSpc>
                <a:spcPct val="100000"/>
              </a:lnSpc>
              <a:spcBef>
                <a:spcPts val="0"/>
              </a:spcBef>
              <a:spcAft>
                <a:spcPts val="0"/>
              </a:spcAft>
              <a:buClrTx/>
              <a:buSzTx/>
              <a:tabLst/>
            </a:pPr>
            <a:endParaRPr kumimoji="0" lang="en-NZ" sz="3200" b="0" i="0" u="none" strike="noStrike" cap="none" spc="0" normalizeH="0" baseline="0">
              <a:ln>
                <a:noFill/>
              </a:ln>
              <a:solidFill>
                <a:srgbClr val="000000"/>
              </a:solidFill>
              <a:effectLst/>
              <a:uFillTx/>
              <a:latin typeface="Helvetica Neue"/>
              <a:ea typeface="Helvetica Neue"/>
              <a:cs typeface="Helvetica Neue"/>
              <a:sym typeface="Helvetica Neue"/>
            </a:endParaRP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kumimoji="0" lang="en-NZ" sz="3200" b="0" i="0" u="none" strike="noStrike" cap="none" spc="0" normalizeH="0" baseline="0">
              <a:ln>
                <a:noFill/>
              </a:ln>
              <a:solidFill>
                <a:srgbClr val="000000"/>
              </a:solidFill>
              <a:effectLst/>
              <a:uFillTx/>
              <a:latin typeface="Helvetica Neue"/>
              <a:ea typeface="Helvetica Neue"/>
              <a:cs typeface="Helvetica Neue"/>
              <a:sym typeface="Helvetica Neue"/>
            </a:endParaRP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kumimoji="0" lang="en-NZ" sz="3200" b="0" i="0" u="none" strike="noStrike" cap="none" spc="0" normalizeH="0" baseline="0">
              <a:ln>
                <a:noFill/>
              </a:ln>
              <a:solidFill>
                <a:srgbClr val="000000"/>
              </a:solidFill>
              <a:effectLst/>
              <a:uFillTx/>
              <a:latin typeface="Helvetica Neue"/>
              <a:ea typeface="Helvetica Neue"/>
              <a:cs typeface="Helvetica Neue"/>
              <a:sym typeface="Helvetica Neue"/>
            </a:endParaRP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kumimoji="0" lang="en-NZ" sz="3200" b="0" i="0" u="none" strike="noStrike" cap="none" spc="0" normalizeH="0" baseline="0">
              <a:ln>
                <a:noFill/>
              </a:ln>
              <a:solidFill>
                <a:srgbClr val="000000"/>
              </a:solidFill>
              <a:effectLst/>
              <a:uFillTx/>
              <a:latin typeface="Helvetica Neue"/>
              <a:ea typeface="Helvetica Neue"/>
              <a:cs typeface="Helvetica Neue"/>
              <a:sym typeface="Helvetica Neue"/>
            </a:endParaRP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kumimoji="0" lang="en-NZ" sz="3200" b="0" i="0" u="none" strike="noStrike" cap="none" spc="0" normalizeH="0" baseline="0">
              <a:ln>
                <a:noFill/>
              </a:ln>
              <a:solidFill>
                <a:srgbClr val="000000"/>
              </a:solidFill>
              <a:effectLst/>
              <a:uFillTx/>
              <a:latin typeface="Helvetica Neue"/>
              <a:ea typeface="Helvetica Neue"/>
              <a:cs typeface="Helvetica Neue"/>
              <a:sym typeface="Helvetica Neue"/>
            </a:endParaRPr>
          </a:p>
        </p:txBody>
      </p:sp>
      <p:pic>
        <p:nvPicPr>
          <p:cNvPr id="12" name="Picture 11">
            <a:extLst>
              <a:ext uri="{FF2B5EF4-FFF2-40B4-BE49-F238E27FC236}">
                <a16:creationId xmlns:a16="http://schemas.microsoft.com/office/drawing/2014/main" id="{5B9DFB0A-FEF5-F5E7-3BF8-21B1F3148F8C}"/>
              </a:ext>
            </a:extLst>
          </p:cNvPr>
          <p:cNvPicPr>
            <a:picLocks noChangeAspect="1"/>
          </p:cNvPicPr>
          <p:nvPr/>
        </p:nvPicPr>
        <p:blipFill>
          <a:blip r:embed="rId7"/>
          <a:stretch>
            <a:fillRect/>
          </a:stretch>
        </p:blipFill>
        <p:spPr>
          <a:xfrm>
            <a:off x="216131" y="10888398"/>
            <a:ext cx="13371659" cy="2443181"/>
          </a:xfrm>
          <a:prstGeom prst="rect">
            <a:avLst/>
          </a:prstGeom>
        </p:spPr>
      </p:pic>
      <p:sp>
        <p:nvSpPr>
          <p:cNvPr id="24" name="TextBox 23">
            <a:extLst>
              <a:ext uri="{FF2B5EF4-FFF2-40B4-BE49-F238E27FC236}">
                <a16:creationId xmlns:a16="http://schemas.microsoft.com/office/drawing/2014/main" id="{7C6F0762-4AF0-6F60-5F98-A7DC7FAD80C9}"/>
              </a:ext>
            </a:extLst>
          </p:cNvPr>
          <p:cNvSpPr txBox="1"/>
          <p:nvPr/>
        </p:nvSpPr>
        <p:spPr>
          <a:xfrm>
            <a:off x="13993142" y="5161406"/>
            <a:ext cx="9724108" cy="556113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l" defTabSz="821531" rtl="0" fontAlgn="auto" latinLnBrk="0" hangingPunct="0">
              <a:lnSpc>
                <a:spcPct val="100000"/>
              </a:lnSpc>
              <a:spcBef>
                <a:spcPts val="0"/>
              </a:spcBef>
              <a:spcAft>
                <a:spcPts val="0"/>
              </a:spcAft>
              <a:buClrTx/>
              <a:buSzTx/>
              <a:buFontTx/>
              <a:buNone/>
              <a:tabLst/>
            </a:pPr>
            <a:r>
              <a:rPr kumimoji="0" lang="en-NZ" sz="3200" b="1" i="0" u="none" strike="noStrike" cap="none" spc="0" normalizeH="0" baseline="0" dirty="0">
                <a:ln>
                  <a:noFill/>
                </a:ln>
                <a:solidFill>
                  <a:srgbClr val="000000"/>
                </a:solidFill>
                <a:effectLst/>
                <a:uFillTx/>
                <a:latin typeface="Helvetica Neue"/>
                <a:ea typeface="Helvetica Neue"/>
                <a:cs typeface="Helvetica Neue"/>
                <a:sym typeface="Helvetica Neue"/>
              </a:rPr>
              <a:t>Settin</a:t>
            </a:r>
            <a:r>
              <a:rPr lang="en-NZ" dirty="0"/>
              <a:t>g up and completing progress reports</a:t>
            </a:r>
          </a:p>
          <a:p>
            <a:pPr marL="0" marR="0" indent="0" algn="l" defTabSz="821531" rtl="0" fontAlgn="auto" latinLnBrk="0" hangingPunct="0">
              <a:lnSpc>
                <a:spcPct val="100000"/>
              </a:lnSpc>
              <a:spcBef>
                <a:spcPts val="0"/>
              </a:spcBef>
              <a:spcAft>
                <a:spcPts val="0"/>
              </a:spcAft>
              <a:buClrTx/>
              <a:buSzTx/>
              <a:buFontTx/>
              <a:buNone/>
              <a:tabLst/>
            </a:pPr>
            <a:endParaRPr kumimoji="0" lang="en-NZ" sz="3200" b="1"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r>
              <a:rPr lang="en-NZ" b="0" dirty="0"/>
              <a:t>As with Arrival reports set up via Reports and surveys in adv options</a:t>
            </a: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r>
              <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rPr>
              <a:t>Choose 6 topics to focus your report on then </a:t>
            </a:r>
            <a:r>
              <a:rPr lang="en-NZ" b="0" dirty="0"/>
              <a:t>3 options for each</a:t>
            </a: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r>
              <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rPr>
              <a:t>When completing progress </a:t>
            </a:r>
            <a:r>
              <a:rPr lang="en-NZ" b="0" dirty="0"/>
              <a:t>report for students, again go into Student Interview/Reports – select date, report type and then the blue </a:t>
            </a:r>
            <a:r>
              <a:rPr lang="en-NZ" b="0" dirty="0" err="1"/>
              <a:t>i</a:t>
            </a:r>
            <a:endPar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pic>
        <p:nvPicPr>
          <p:cNvPr id="26" name="Picture 25">
            <a:extLst>
              <a:ext uri="{FF2B5EF4-FFF2-40B4-BE49-F238E27FC236}">
                <a16:creationId xmlns:a16="http://schemas.microsoft.com/office/drawing/2014/main" id="{E5E45EB6-8BAB-7BD2-67F0-1A0F5B606E29}"/>
              </a:ext>
            </a:extLst>
          </p:cNvPr>
          <p:cNvPicPr>
            <a:picLocks noChangeAspect="1"/>
          </p:cNvPicPr>
          <p:nvPr/>
        </p:nvPicPr>
        <p:blipFill>
          <a:blip r:embed="rId8"/>
          <a:stretch>
            <a:fillRect/>
          </a:stretch>
        </p:blipFill>
        <p:spPr>
          <a:xfrm>
            <a:off x="1011131" y="4656611"/>
            <a:ext cx="11975869" cy="5821859"/>
          </a:xfrm>
          <a:prstGeom prst="rect">
            <a:avLst/>
          </a:prstGeom>
        </p:spPr>
      </p:pic>
      <mc:AlternateContent xmlns:mc="http://schemas.openxmlformats.org/markup-compatibility/2006">
        <mc:Choice xmlns:p14="http://schemas.microsoft.com/office/powerpoint/2010/main" Requires="p14">
          <p:contentPart p14:bwMode="auto" r:id="rId9">
            <p14:nvContentPartPr>
              <p14:cNvPr id="27" name="Ink 26">
                <a:extLst>
                  <a:ext uri="{FF2B5EF4-FFF2-40B4-BE49-F238E27FC236}">
                    <a16:creationId xmlns:a16="http://schemas.microsoft.com/office/drawing/2014/main" id="{7922A842-4084-9339-0366-A035E982D706}"/>
                  </a:ext>
                </a:extLst>
              </p14:cNvPr>
              <p14:cNvContentPartPr/>
              <p14:nvPr/>
            </p14:nvContentPartPr>
            <p14:xfrm>
              <a:off x="10108204" y="4655343"/>
              <a:ext cx="1134360" cy="551520"/>
            </p14:xfrm>
          </p:contentPart>
        </mc:Choice>
        <mc:Fallback>
          <p:pic>
            <p:nvPicPr>
              <p:cNvPr id="27" name="Ink 26">
                <a:extLst>
                  <a:ext uri="{FF2B5EF4-FFF2-40B4-BE49-F238E27FC236}">
                    <a16:creationId xmlns:a16="http://schemas.microsoft.com/office/drawing/2014/main" id="{7922A842-4084-9339-0366-A035E982D706}"/>
                  </a:ext>
                </a:extLst>
              </p:cNvPr>
              <p:cNvPicPr/>
              <p:nvPr/>
            </p:nvPicPr>
            <p:blipFill>
              <a:blip r:embed="rId10"/>
              <a:stretch>
                <a:fillRect/>
              </a:stretch>
            </p:blipFill>
            <p:spPr>
              <a:xfrm>
                <a:off x="10054221" y="4547343"/>
                <a:ext cx="1241966" cy="7671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8" name="Ink 27">
                <a:extLst>
                  <a:ext uri="{FF2B5EF4-FFF2-40B4-BE49-F238E27FC236}">
                    <a16:creationId xmlns:a16="http://schemas.microsoft.com/office/drawing/2014/main" id="{66CD7E3F-F5D8-56DE-DCC6-21B8B3B4566F}"/>
                  </a:ext>
                </a:extLst>
              </p14:cNvPr>
              <p14:cNvContentPartPr/>
              <p14:nvPr/>
            </p14:nvContentPartPr>
            <p14:xfrm>
              <a:off x="1992600" y="4735342"/>
              <a:ext cx="1450440" cy="586080"/>
            </p14:xfrm>
          </p:contentPart>
        </mc:Choice>
        <mc:Fallback xmlns="">
          <p:pic>
            <p:nvPicPr>
              <p:cNvPr id="28" name="Ink 27">
                <a:extLst>
                  <a:ext uri="{FF2B5EF4-FFF2-40B4-BE49-F238E27FC236}">
                    <a16:creationId xmlns:a16="http://schemas.microsoft.com/office/drawing/2014/main" id="{66CD7E3F-F5D8-56DE-DCC6-21B8B3B4566F}"/>
                  </a:ext>
                </a:extLst>
              </p:cNvPr>
              <p:cNvPicPr/>
              <p:nvPr/>
            </p:nvPicPr>
            <p:blipFill>
              <a:blip r:embed="rId12"/>
              <a:stretch>
                <a:fillRect/>
              </a:stretch>
            </p:blipFill>
            <p:spPr>
              <a:xfrm>
                <a:off x="1938600" y="4627342"/>
                <a:ext cx="1558080" cy="8017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9" name="Ink 28">
                <a:extLst>
                  <a:ext uri="{FF2B5EF4-FFF2-40B4-BE49-F238E27FC236}">
                    <a16:creationId xmlns:a16="http://schemas.microsoft.com/office/drawing/2014/main" id="{3CF0DEF2-499A-0CA6-A950-112ED72977CD}"/>
                  </a:ext>
                </a:extLst>
              </p14:cNvPr>
              <p14:cNvContentPartPr/>
              <p14:nvPr/>
            </p14:nvContentPartPr>
            <p14:xfrm>
              <a:off x="7445880" y="10788742"/>
              <a:ext cx="1349640" cy="636480"/>
            </p14:xfrm>
          </p:contentPart>
        </mc:Choice>
        <mc:Fallback xmlns="">
          <p:pic>
            <p:nvPicPr>
              <p:cNvPr id="29" name="Ink 28">
                <a:extLst>
                  <a:ext uri="{FF2B5EF4-FFF2-40B4-BE49-F238E27FC236}">
                    <a16:creationId xmlns:a16="http://schemas.microsoft.com/office/drawing/2014/main" id="{3CF0DEF2-499A-0CA6-A950-112ED72977CD}"/>
                  </a:ext>
                </a:extLst>
              </p:cNvPr>
              <p:cNvPicPr/>
              <p:nvPr/>
            </p:nvPicPr>
            <p:blipFill>
              <a:blip r:embed="rId14"/>
              <a:stretch>
                <a:fillRect/>
              </a:stretch>
            </p:blipFill>
            <p:spPr>
              <a:xfrm>
                <a:off x="7391880" y="10680742"/>
                <a:ext cx="1457280" cy="8521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30" name="Ink 29">
                <a:extLst>
                  <a:ext uri="{FF2B5EF4-FFF2-40B4-BE49-F238E27FC236}">
                    <a16:creationId xmlns:a16="http://schemas.microsoft.com/office/drawing/2014/main" id="{1F701B3B-7BAF-86C9-DA7E-64CE4969BE96}"/>
                  </a:ext>
                </a:extLst>
              </p14:cNvPr>
              <p14:cNvContentPartPr/>
              <p14:nvPr/>
            </p14:nvContentPartPr>
            <p14:xfrm>
              <a:off x="3374640" y="11769742"/>
              <a:ext cx="1180800" cy="18000"/>
            </p14:xfrm>
          </p:contentPart>
        </mc:Choice>
        <mc:Fallback xmlns="">
          <p:pic>
            <p:nvPicPr>
              <p:cNvPr id="30" name="Ink 29">
                <a:extLst>
                  <a:ext uri="{FF2B5EF4-FFF2-40B4-BE49-F238E27FC236}">
                    <a16:creationId xmlns:a16="http://schemas.microsoft.com/office/drawing/2014/main" id="{1F701B3B-7BAF-86C9-DA7E-64CE4969BE96}"/>
                  </a:ext>
                </a:extLst>
              </p:cNvPr>
              <p:cNvPicPr/>
              <p:nvPr/>
            </p:nvPicPr>
            <p:blipFill>
              <a:blip r:embed="rId16"/>
              <a:stretch>
                <a:fillRect/>
              </a:stretch>
            </p:blipFill>
            <p:spPr>
              <a:xfrm>
                <a:off x="3320640" y="11663860"/>
                <a:ext cx="1288440" cy="229412"/>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1" name="Ink 30">
                <a:extLst>
                  <a:ext uri="{FF2B5EF4-FFF2-40B4-BE49-F238E27FC236}">
                    <a16:creationId xmlns:a16="http://schemas.microsoft.com/office/drawing/2014/main" id="{4914462E-7E8E-FA09-C450-F34D8547A9A6}"/>
                  </a:ext>
                </a:extLst>
              </p14:cNvPr>
              <p14:cNvContentPartPr/>
              <p14:nvPr/>
            </p14:nvContentPartPr>
            <p14:xfrm>
              <a:off x="12598560" y="11666422"/>
              <a:ext cx="388440" cy="344880"/>
            </p14:xfrm>
          </p:contentPart>
        </mc:Choice>
        <mc:Fallback xmlns="">
          <p:pic>
            <p:nvPicPr>
              <p:cNvPr id="31" name="Ink 30">
                <a:extLst>
                  <a:ext uri="{FF2B5EF4-FFF2-40B4-BE49-F238E27FC236}">
                    <a16:creationId xmlns:a16="http://schemas.microsoft.com/office/drawing/2014/main" id="{4914462E-7E8E-FA09-C450-F34D8547A9A6}"/>
                  </a:ext>
                </a:extLst>
              </p:cNvPr>
              <p:cNvPicPr/>
              <p:nvPr/>
            </p:nvPicPr>
            <p:blipFill>
              <a:blip r:embed="rId18"/>
              <a:stretch>
                <a:fillRect/>
              </a:stretch>
            </p:blipFill>
            <p:spPr>
              <a:xfrm>
                <a:off x="12544610" y="11558422"/>
                <a:ext cx="495980" cy="560520"/>
              </a:xfrm>
              <a:prstGeom prst="rect">
                <a:avLst/>
              </a:prstGeom>
            </p:spPr>
          </p:pic>
        </mc:Fallback>
      </mc:AlternateContent>
    </p:spTree>
    <p:extLst>
      <p:ext uri="{BB962C8B-B14F-4D97-AF65-F5344CB8AC3E}">
        <p14:creationId xmlns:p14="http://schemas.microsoft.com/office/powerpoint/2010/main" val="2504872646"/>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F3F21-1430-23D1-504D-8CE3AC3B8A21}"/>
              </a:ext>
            </a:extLst>
          </p:cNvPr>
          <p:cNvSpPr>
            <a:spLocks noGrp="1"/>
          </p:cNvSpPr>
          <p:nvPr>
            <p:ph type="title"/>
          </p:nvPr>
        </p:nvSpPr>
        <p:spPr/>
        <p:txBody>
          <a:bodyPr>
            <a:noAutofit/>
          </a:bodyPr>
          <a:lstStyle/>
          <a:p>
            <a:r>
              <a:rPr lang="en-NZ" sz="6600" dirty="0"/>
              <a:t>Using eSchool for reports and interviews</a:t>
            </a:r>
          </a:p>
        </p:txBody>
      </p:sp>
      <mc:AlternateContent xmlns:mc="http://schemas.openxmlformats.org/markup-compatibility/2006" xmlns:p14="http://schemas.microsoft.com/office/powerpoint/2010/main">
        <mc:Choice Requires="p14">
          <p:contentPart p14:bwMode="auto" r:id="rId2">
            <p14:nvContentPartPr>
              <p14:cNvPr id="10" name="Ink 9">
                <a:extLst>
                  <a:ext uri="{FF2B5EF4-FFF2-40B4-BE49-F238E27FC236}">
                    <a16:creationId xmlns:a16="http://schemas.microsoft.com/office/drawing/2014/main" id="{EA50571B-F1B0-2631-7F4B-DB5E6124D089}"/>
                  </a:ext>
                </a:extLst>
              </p14:cNvPr>
              <p14:cNvContentPartPr/>
              <p14:nvPr/>
            </p14:nvContentPartPr>
            <p14:xfrm>
              <a:off x="5374051" y="7240291"/>
              <a:ext cx="360" cy="360"/>
            </p14:xfrm>
          </p:contentPart>
        </mc:Choice>
        <mc:Fallback xmlns="">
          <p:pic>
            <p:nvPicPr>
              <p:cNvPr id="10" name="Ink 9">
                <a:extLst>
                  <a:ext uri="{FF2B5EF4-FFF2-40B4-BE49-F238E27FC236}">
                    <a16:creationId xmlns:a16="http://schemas.microsoft.com/office/drawing/2014/main" id="{EA50571B-F1B0-2631-7F4B-DB5E6124D089}"/>
                  </a:ext>
                </a:extLst>
              </p:cNvPr>
              <p:cNvPicPr/>
              <p:nvPr/>
            </p:nvPicPr>
            <p:blipFill>
              <a:blip r:embed="rId3"/>
              <a:stretch>
                <a:fillRect/>
              </a:stretch>
            </p:blipFill>
            <p:spPr>
              <a:xfrm>
                <a:off x="5365051" y="7231291"/>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1" name="Ink 10">
                <a:extLst>
                  <a:ext uri="{FF2B5EF4-FFF2-40B4-BE49-F238E27FC236}">
                    <a16:creationId xmlns:a16="http://schemas.microsoft.com/office/drawing/2014/main" id="{A54B324E-FD2A-1206-2F4B-3948C2D5AC41}"/>
                  </a:ext>
                </a:extLst>
              </p14:cNvPr>
              <p14:cNvContentPartPr/>
              <p14:nvPr/>
            </p14:nvContentPartPr>
            <p14:xfrm>
              <a:off x="8266651" y="8210491"/>
              <a:ext cx="360" cy="360"/>
            </p14:xfrm>
          </p:contentPart>
        </mc:Choice>
        <mc:Fallback xmlns="">
          <p:pic>
            <p:nvPicPr>
              <p:cNvPr id="11" name="Ink 10">
                <a:extLst>
                  <a:ext uri="{FF2B5EF4-FFF2-40B4-BE49-F238E27FC236}">
                    <a16:creationId xmlns:a16="http://schemas.microsoft.com/office/drawing/2014/main" id="{A54B324E-FD2A-1206-2F4B-3948C2D5AC41}"/>
                  </a:ext>
                </a:extLst>
              </p:cNvPr>
              <p:cNvPicPr/>
              <p:nvPr/>
            </p:nvPicPr>
            <p:blipFill>
              <a:blip r:embed="rId3"/>
              <a:stretch>
                <a:fillRect/>
              </a:stretch>
            </p:blipFill>
            <p:spPr>
              <a:xfrm>
                <a:off x="8257651" y="8201491"/>
                <a:ext cx="18000" cy="18000"/>
              </a:xfrm>
              <a:prstGeom prst="rect">
                <a:avLst/>
              </a:prstGeom>
            </p:spPr>
          </p:pic>
        </mc:Fallback>
      </mc:AlternateContent>
      <p:sp>
        <p:nvSpPr>
          <p:cNvPr id="5" name="TextBox 4">
            <a:extLst>
              <a:ext uri="{FF2B5EF4-FFF2-40B4-BE49-F238E27FC236}">
                <a16:creationId xmlns:a16="http://schemas.microsoft.com/office/drawing/2014/main" id="{51B89479-81C1-C351-A398-6EDF7729FFE8}"/>
              </a:ext>
            </a:extLst>
          </p:cNvPr>
          <p:cNvSpPr txBox="1"/>
          <p:nvPr/>
        </p:nvSpPr>
        <p:spPr>
          <a:xfrm>
            <a:off x="2143071" y="4229368"/>
            <a:ext cx="13058829" cy="600164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0" algn="l" defTabSz="821531" rtl="0" fontAlgn="auto" latinLnBrk="0" hangingPunct="0">
              <a:lnSpc>
                <a:spcPct val="100000"/>
              </a:lnSpc>
              <a:spcBef>
                <a:spcPts val="0"/>
              </a:spcBef>
              <a:spcAft>
                <a:spcPts val="0"/>
              </a:spcAft>
              <a:buClrTx/>
              <a:buSzTx/>
              <a:tabLst/>
            </a:pPr>
            <a:endParaRPr lang="en-NZ" b="0" dirty="0"/>
          </a:p>
          <a:p>
            <a:pPr marR="0" algn="l" defTabSz="821531" rtl="0" fontAlgn="auto" latinLnBrk="0" hangingPunct="0">
              <a:lnSpc>
                <a:spcPct val="100000"/>
              </a:lnSpc>
              <a:spcBef>
                <a:spcPts val="0"/>
              </a:spcBef>
              <a:spcAft>
                <a:spcPts val="0"/>
              </a:spcAft>
              <a:buClrTx/>
              <a:buSzTx/>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r>
              <a:rPr lang="en-NZ" b="0" dirty="0"/>
              <a:t>Complete your progress report, save as a PDF and email out to Agents and/or parents or email directly from eSchool</a:t>
            </a: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r>
              <a:rPr lang="en-NZ" b="0" dirty="0"/>
              <a:t>These can be sent at the same time academic reports go out to families as they can give a more holistic view to how the student is doing at school and in NZ</a:t>
            </a:r>
            <a:endPar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pic>
        <p:nvPicPr>
          <p:cNvPr id="4" name="Picture 3">
            <a:extLst>
              <a:ext uri="{FF2B5EF4-FFF2-40B4-BE49-F238E27FC236}">
                <a16:creationId xmlns:a16="http://schemas.microsoft.com/office/drawing/2014/main" id="{20CF1334-113F-66BC-80E7-21AC9F36C3B9}"/>
              </a:ext>
            </a:extLst>
          </p:cNvPr>
          <p:cNvPicPr>
            <a:picLocks noChangeAspect="1"/>
          </p:cNvPicPr>
          <p:nvPr/>
        </p:nvPicPr>
        <p:blipFill>
          <a:blip r:embed="rId5"/>
          <a:stretch>
            <a:fillRect/>
          </a:stretch>
        </p:blipFill>
        <p:spPr>
          <a:xfrm>
            <a:off x="16116991" y="4375546"/>
            <a:ext cx="6693988" cy="8998476"/>
          </a:xfrm>
          <a:prstGeom prst="rect">
            <a:avLst/>
          </a:prstGeom>
        </p:spPr>
      </p:pic>
    </p:spTree>
    <p:extLst>
      <p:ext uri="{BB962C8B-B14F-4D97-AF65-F5344CB8AC3E}">
        <p14:creationId xmlns:p14="http://schemas.microsoft.com/office/powerpoint/2010/main" val="403938692"/>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F3F21-1430-23D1-504D-8CE3AC3B8A21}"/>
              </a:ext>
            </a:extLst>
          </p:cNvPr>
          <p:cNvSpPr>
            <a:spLocks noGrp="1"/>
          </p:cNvSpPr>
          <p:nvPr>
            <p:ph type="title"/>
          </p:nvPr>
        </p:nvSpPr>
        <p:spPr/>
        <p:txBody>
          <a:bodyPr>
            <a:noAutofit/>
          </a:bodyPr>
          <a:lstStyle/>
          <a:p>
            <a:r>
              <a:rPr lang="en-NZ" sz="6600" dirty="0"/>
              <a:t>Using eSchool for reports and interviews</a:t>
            </a:r>
          </a:p>
        </p:txBody>
      </p:sp>
      <p:sp>
        <p:nvSpPr>
          <p:cNvPr id="3" name="Text Placeholder 2">
            <a:extLst>
              <a:ext uri="{FF2B5EF4-FFF2-40B4-BE49-F238E27FC236}">
                <a16:creationId xmlns:a16="http://schemas.microsoft.com/office/drawing/2014/main" id="{635B20DC-2221-7DCD-5C93-F3DFDAA8DC9D}"/>
              </a:ext>
            </a:extLst>
          </p:cNvPr>
          <p:cNvSpPr>
            <a:spLocks noGrp="1"/>
          </p:cNvSpPr>
          <p:nvPr>
            <p:ph type="body" idx="1"/>
          </p:nvPr>
        </p:nvSpPr>
        <p:spPr/>
        <p:txBody>
          <a:bodyPr/>
          <a:lstStyle/>
          <a:p>
            <a:pPr marL="0" indent="0">
              <a:buNone/>
            </a:pPr>
            <a:endParaRPr lang="en-NZ"/>
          </a:p>
          <a:p>
            <a:pPr marL="0" indent="0">
              <a:buNone/>
            </a:pPr>
            <a:endParaRPr lang="en-NZ"/>
          </a:p>
          <a:p>
            <a:pPr marL="0" indent="0">
              <a:buNone/>
            </a:pPr>
            <a:endParaRPr lang="en-NZ"/>
          </a:p>
        </p:txBody>
      </p:sp>
      <mc:AlternateContent xmlns:mc="http://schemas.openxmlformats.org/markup-compatibility/2006" xmlns:p14="http://schemas.microsoft.com/office/powerpoint/2010/main">
        <mc:Choice Requires="p14">
          <p:contentPart p14:bwMode="auto" r:id="rId2">
            <p14:nvContentPartPr>
              <p14:cNvPr id="10" name="Ink 9">
                <a:extLst>
                  <a:ext uri="{FF2B5EF4-FFF2-40B4-BE49-F238E27FC236}">
                    <a16:creationId xmlns:a16="http://schemas.microsoft.com/office/drawing/2014/main" id="{EA50571B-F1B0-2631-7F4B-DB5E6124D089}"/>
                  </a:ext>
                </a:extLst>
              </p14:cNvPr>
              <p14:cNvContentPartPr/>
              <p14:nvPr/>
            </p14:nvContentPartPr>
            <p14:xfrm>
              <a:off x="5374051" y="7240291"/>
              <a:ext cx="360" cy="360"/>
            </p14:xfrm>
          </p:contentPart>
        </mc:Choice>
        <mc:Fallback xmlns="">
          <p:pic>
            <p:nvPicPr>
              <p:cNvPr id="10" name="Ink 9">
                <a:extLst>
                  <a:ext uri="{FF2B5EF4-FFF2-40B4-BE49-F238E27FC236}">
                    <a16:creationId xmlns:a16="http://schemas.microsoft.com/office/drawing/2014/main" id="{EA50571B-F1B0-2631-7F4B-DB5E6124D089}"/>
                  </a:ext>
                </a:extLst>
              </p:cNvPr>
              <p:cNvPicPr/>
              <p:nvPr/>
            </p:nvPicPr>
            <p:blipFill>
              <a:blip r:embed="rId3"/>
              <a:stretch>
                <a:fillRect/>
              </a:stretch>
            </p:blipFill>
            <p:spPr>
              <a:xfrm>
                <a:off x="5365051" y="7231291"/>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1" name="Ink 10">
                <a:extLst>
                  <a:ext uri="{FF2B5EF4-FFF2-40B4-BE49-F238E27FC236}">
                    <a16:creationId xmlns:a16="http://schemas.microsoft.com/office/drawing/2014/main" id="{A54B324E-FD2A-1206-2F4B-3948C2D5AC41}"/>
                  </a:ext>
                </a:extLst>
              </p14:cNvPr>
              <p14:cNvContentPartPr/>
              <p14:nvPr/>
            </p14:nvContentPartPr>
            <p14:xfrm>
              <a:off x="8266651" y="8210491"/>
              <a:ext cx="360" cy="360"/>
            </p14:xfrm>
          </p:contentPart>
        </mc:Choice>
        <mc:Fallback xmlns="">
          <p:pic>
            <p:nvPicPr>
              <p:cNvPr id="11" name="Ink 10">
                <a:extLst>
                  <a:ext uri="{FF2B5EF4-FFF2-40B4-BE49-F238E27FC236}">
                    <a16:creationId xmlns:a16="http://schemas.microsoft.com/office/drawing/2014/main" id="{A54B324E-FD2A-1206-2F4B-3948C2D5AC41}"/>
                  </a:ext>
                </a:extLst>
              </p:cNvPr>
              <p:cNvPicPr/>
              <p:nvPr/>
            </p:nvPicPr>
            <p:blipFill>
              <a:blip r:embed="rId3"/>
              <a:stretch>
                <a:fillRect/>
              </a:stretch>
            </p:blipFill>
            <p:spPr>
              <a:xfrm>
                <a:off x="8257651" y="8201491"/>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6" name="Ink 15">
                <a:extLst>
                  <a:ext uri="{FF2B5EF4-FFF2-40B4-BE49-F238E27FC236}">
                    <a16:creationId xmlns:a16="http://schemas.microsoft.com/office/drawing/2014/main" id="{A7D398AA-89D2-AE41-9D75-A4347C4950A7}"/>
                  </a:ext>
                </a:extLst>
              </p14:cNvPr>
              <p14:cNvContentPartPr/>
              <p14:nvPr/>
            </p14:nvContentPartPr>
            <p14:xfrm>
              <a:off x="1865851" y="3713253"/>
              <a:ext cx="7560" cy="11880"/>
            </p14:xfrm>
          </p:contentPart>
        </mc:Choice>
        <mc:Fallback xmlns="">
          <p:pic>
            <p:nvPicPr>
              <p:cNvPr id="16" name="Ink 15">
                <a:extLst>
                  <a:ext uri="{FF2B5EF4-FFF2-40B4-BE49-F238E27FC236}">
                    <a16:creationId xmlns:a16="http://schemas.microsoft.com/office/drawing/2014/main" id="{A7D398AA-89D2-AE41-9D75-A4347C4950A7}"/>
                  </a:ext>
                </a:extLst>
              </p:cNvPr>
              <p:cNvPicPr/>
              <p:nvPr/>
            </p:nvPicPr>
            <p:blipFill>
              <a:blip r:embed="rId6"/>
              <a:stretch>
                <a:fillRect/>
              </a:stretch>
            </p:blipFill>
            <p:spPr>
              <a:xfrm>
                <a:off x="1856851" y="3704253"/>
                <a:ext cx="25200" cy="29520"/>
              </a:xfrm>
              <a:prstGeom prst="rect">
                <a:avLst/>
              </a:prstGeom>
            </p:spPr>
          </p:pic>
        </mc:Fallback>
      </mc:AlternateContent>
      <p:sp>
        <p:nvSpPr>
          <p:cNvPr id="5" name="TextBox 4">
            <a:extLst>
              <a:ext uri="{FF2B5EF4-FFF2-40B4-BE49-F238E27FC236}">
                <a16:creationId xmlns:a16="http://schemas.microsoft.com/office/drawing/2014/main" id="{51B89479-81C1-C351-A398-6EDF7729FFE8}"/>
              </a:ext>
            </a:extLst>
          </p:cNvPr>
          <p:cNvSpPr txBox="1"/>
          <p:nvPr/>
        </p:nvSpPr>
        <p:spPr>
          <a:xfrm>
            <a:off x="1009651" y="4375546"/>
            <a:ext cx="14590183" cy="846385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r>
              <a:rPr lang="en-NZ" b="0" dirty="0"/>
              <a:t>Setting up an interview sheet on eSchool</a:t>
            </a: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r>
              <a:rPr lang="en-NZ" b="0" dirty="0"/>
              <a:t>Go back to Adv settings – reports and surveys then interview questions</a:t>
            </a: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r>
              <a:rPr lang="en-NZ" b="0" dirty="0"/>
              <a:t>Example using eSchool:  www……</a:t>
            </a:r>
            <a:endPar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pic>
        <p:nvPicPr>
          <p:cNvPr id="6" name="Picture 5">
            <a:extLst>
              <a:ext uri="{FF2B5EF4-FFF2-40B4-BE49-F238E27FC236}">
                <a16:creationId xmlns:a16="http://schemas.microsoft.com/office/drawing/2014/main" id="{6EE441FA-D887-136D-B14A-4549176B75FA}"/>
              </a:ext>
            </a:extLst>
          </p:cNvPr>
          <p:cNvPicPr>
            <a:picLocks noChangeAspect="1"/>
          </p:cNvPicPr>
          <p:nvPr/>
        </p:nvPicPr>
        <p:blipFill>
          <a:blip r:embed="rId7"/>
          <a:stretch>
            <a:fillRect/>
          </a:stretch>
        </p:blipFill>
        <p:spPr>
          <a:xfrm>
            <a:off x="1524000" y="5982340"/>
            <a:ext cx="13383221" cy="5815205"/>
          </a:xfrm>
          <a:prstGeom prst="rect">
            <a:avLst/>
          </a:prstGeom>
        </p:spPr>
      </p:pic>
      <p:sp>
        <p:nvSpPr>
          <p:cNvPr id="7" name="TextBox 6">
            <a:extLst>
              <a:ext uri="{FF2B5EF4-FFF2-40B4-BE49-F238E27FC236}">
                <a16:creationId xmlns:a16="http://schemas.microsoft.com/office/drawing/2014/main" id="{C6E77CFB-9410-2B50-B07C-F895AE8ABB2C}"/>
              </a:ext>
            </a:extLst>
          </p:cNvPr>
          <p:cNvSpPr txBox="1"/>
          <p:nvPr/>
        </p:nvSpPr>
        <p:spPr>
          <a:xfrm>
            <a:off x="15929541" y="4922729"/>
            <a:ext cx="8144981" cy="556113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L="0" marR="0" indent="0" algn="l" defTabSz="821531" rtl="0" fontAlgn="auto" latinLnBrk="0" hangingPunct="0">
              <a:lnSpc>
                <a:spcPct val="100000"/>
              </a:lnSpc>
              <a:spcBef>
                <a:spcPts val="0"/>
              </a:spcBef>
              <a:spcAft>
                <a:spcPts val="0"/>
              </a:spcAft>
              <a:buClrTx/>
              <a:buSzTx/>
              <a:buFontTx/>
              <a:buNone/>
              <a:tabLst/>
            </a:pPr>
            <a:r>
              <a:rPr lang="en-NZ" dirty="0"/>
              <a:t>Setting up the interview</a:t>
            </a:r>
            <a:r>
              <a:rPr lang="en-NZ" b="0" dirty="0"/>
              <a:t>:</a:t>
            </a:r>
          </a:p>
          <a:p>
            <a:pPr marL="0" marR="0" indent="0" algn="l" defTabSz="821531" rtl="0" fontAlgn="auto" latinLnBrk="0" hangingPunct="0">
              <a:lnSpc>
                <a:spcPct val="100000"/>
              </a:lnSpc>
              <a:spcBef>
                <a:spcPts val="0"/>
              </a:spcBef>
              <a:spcAft>
                <a:spcPts val="0"/>
              </a:spcAft>
              <a:buClrTx/>
              <a:buSzTx/>
              <a:buFontTx/>
              <a:buNone/>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r>
              <a:rPr lang="en-NZ" b="0" dirty="0"/>
              <a:t>Add in year</a:t>
            </a: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r>
              <a:rPr lang="en-NZ" b="0" dirty="0"/>
              <a:t>Again, you can have up  to 2 interviews set – we choose a pastoral care/academic focused interview and a homestay focused interview</a:t>
            </a: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lang="en-NZ" b="0" dirty="0"/>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r>
              <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rPr>
              <a:t>Type in </a:t>
            </a:r>
            <a:r>
              <a:rPr lang="en-NZ" b="0" dirty="0"/>
              <a:t>the </a:t>
            </a:r>
            <a:r>
              <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rPr>
              <a:t>question</a:t>
            </a:r>
            <a:r>
              <a:rPr lang="en-NZ" b="0" dirty="0"/>
              <a:t>s you want to ask your student</a:t>
            </a:r>
            <a:endPar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Tree>
    <p:extLst>
      <p:ext uri="{BB962C8B-B14F-4D97-AF65-F5344CB8AC3E}">
        <p14:creationId xmlns:p14="http://schemas.microsoft.com/office/powerpoint/2010/main" val="264569093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F3F21-1430-23D1-504D-8CE3AC3B8A21}"/>
              </a:ext>
            </a:extLst>
          </p:cNvPr>
          <p:cNvSpPr>
            <a:spLocks noGrp="1"/>
          </p:cNvSpPr>
          <p:nvPr>
            <p:ph type="title"/>
          </p:nvPr>
        </p:nvSpPr>
        <p:spPr>
          <a:xfrm>
            <a:off x="4387453" y="1485273"/>
            <a:ext cx="15609094" cy="3036094"/>
          </a:xfrm>
        </p:spPr>
        <p:txBody>
          <a:bodyPr>
            <a:noAutofit/>
          </a:bodyPr>
          <a:lstStyle/>
          <a:p>
            <a:r>
              <a:rPr lang="en-NZ" sz="6600" dirty="0"/>
              <a:t>Using eSchool for reports and interviews</a:t>
            </a:r>
          </a:p>
        </p:txBody>
      </p:sp>
      <p:sp>
        <p:nvSpPr>
          <p:cNvPr id="3" name="Text Placeholder 2">
            <a:extLst>
              <a:ext uri="{FF2B5EF4-FFF2-40B4-BE49-F238E27FC236}">
                <a16:creationId xmlns:a16="http://schemas.microsoft.com/office/drawing/2014/main" id="{635B20DC-2221-7DCD-5C93-F3DFDAA8DC9D}"/>
              </a:ext>
            </a:extLst>
          </p:cNvPr>
          <p:cNvSpPr>
            <a:spLocks noGrp="1"/>
          </p:cNvSpPr>
          <p:nvPr>
            <p:ph type="body" idx="1"/>
          </p:nvPr>
        </p:nvSpPr>
        <p:spPr>
          <a:xfrm>
            <a:off x="163977" y="4131373"/>
            <a:ext cx="24018498" cy="9084564"/>
          </a:xfrm>
        </p:spPr>
        <p:txBody>
          <a:bodyPr/>
          <a:lstStyle/>
          <a:p>
            <a:pPr marL="0" indent="0">
              <a:buNone/>
            </a:pPr>
            <a:endParaRPr lang="en-NZ"/>
          </a:p>
          <a:p>
            <a:pPr marL="0" indent="0">
              <a:buNone/>
            </a:pPr>
            <a:endParaRPr lang="en-NZ"/>
          </a:p>
          <a:p>
            <a:pPr marL="0" indent="0">
              <a:buNone/>
            </a:pPr>
            <a:endParaRPr lang="en-NZ"/>
          </a:p>
        </p:txBody>
      </p:sp>
      <mc:AlternateContent xmlns:mc="http://schemas.openxmlformats.org/markup-compatibility/2006" xmlns:p14="http://schemas.microsoft.com/office/powerpoint/2010/main">
        <mc:Choice Requires="p14">
          <p:contentPart p14:bwMode="auto" r:id="rId2">
            <p14:nvContentPartPr>
              <p14:cNvPr id="10" name="Ink 9">
                <a:extLst>
                  <a:ext uri="{FF2B5EF4-FFF2-40B4-BE49-F238E27FC236}">
                    <a16:creationId xmlns:a16="http://schemas.microsoft.com/office/drawing/2014/main" id="{EA50571B-F1B0-2631-7F4B-DB5E6124D089}"/>
                  </a:ext>
                </a:extLst>
              </p14:cNvPr>
              <p14:cNvContentPartPr/>
              <p14:nvPr/>
            </p14:nvContentPartPr>
            <p14:xfrm>
              <a:off x="5374051" y="7240291"/>
              <a:ext cx="360" cy="360"/>
            </p14:xfrm>
          </p:contentPart>
        </mc:Choice>
        <mc:Fallback xmlns="">
          <p:pic>
            <p:nvPicPr>
              <p:cNvPr id="10" name="Ink 9">
                <a:extLst>
                  <a:ext uri="{FF2B5EF4-FFF2-40B4-BE49-F238E27FC236}">
                    <a16:creationId xmlns:a16="http://schemas.microsoft.com/office/drawing/2014/main" id="{EA50571B-F1B0-2631-7F4B-DB5E6124D089}"/>
                  </a:ext>
                </a:extLst>
              </p:cNvPr>
              <p:cNvPicPr/>
              <p:nvPr/>
            </p:nvPicPr>
            <p:blipFill>
              <a:blip r:embed="rId3"/>
              <a:stretch>
                <a:fillRect/>
              </a:stretch>
            </p:blipFill>
            <p:spPr>
              <a:xfrm>
                <a:off x="5365051" y="7231291"/>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1" name="Ink 10">
                <a:extLst>
                  <a:ext uri="{FF2B5EF4-FFF2-40B4-BE49-F238E27FC236}">
                    <a16:creationId xmlns:a16="http://schemas.microsoft.com/office/drawing/2014/main" id="{A54B324E-FD2A-1206-2F4B-3948C2D5AC41}"/>
                  </a:ext>
                </a:extLst>
              </p14:cNvPr>
              <p14:cNvContentPartPr/>
              <p14:nvPr/>
            </p14:nvContentPartPr>
            <p14:xfrm>
              <a:off x="8266651" y="8210491"/>
              <a:ext cx="360" cy="360"/>
            </p14:xfrm>
          </p:contentPart>
        </mc:Choice>
        <mc:Fallback xmlns="">
          <p:pic>
            <p:nvPicPr>
              <p:cNvPr id="11" name="Ink 10">
                <a:extLst>
                  <a:ext uri="{FF2B5EF4-FFF2-40B4-BE49-F238E27FC236}">
                    <a16:creationId xmlns:a16="http://schemas.microsoft.com/office/drawing/2014/main" id="{A54B324E-FD2A-1206-2F4B-3948C2D5AC41}"/>
                  </a:ext>
                </a:extLst>
              </p:cNvPr>
              <p:cNvPicPr/>
              <p:nvPr/>
            </p:nvPicPr>
            <p:blipFill>
              <a:blip r:embed="rId3"/>
              <a:stretch>
                <a:fillRect/>
              </a:stretch>
            </p:blipFill>
            <p:spPr>
              <a:xfrm>
                <a:off x="8257651" y="8201491"/>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6" name="Ink 15">
                <a:extLst>
                  <a:ext uri="{FF2B5EF4-FFF2-40B4-BE49-F238E27FC236}">
                    <a16:creationId xmlns:a16="http://schemas.microsoft.com/office/drawing/2014/main" id="{A7D398AA-89D2-AE41-9D75-A4347C4950A7}"/>
                  </a:ext>
                </a:extLst>
              </p14:cNvPr>
              <p14:cNvContentPartPr/>
              <p14:nvPr/>
            </p14:nvContentPartPr>
            <p14:xfrm>
              <a:off x="1865851" y="3713253"/>
              <a:ext cx="7560" cy="11880"/>
            </p14:xfrm>
          </p:contentPart>
        </mc:Choice>
        <mc:Fallback xmlns="">
          <p:pic>
            <p:nvPicPr>
              <p:cNvPr id="16" name="Ink 15">
                <a:extLst>
                  <a:ext uri="{FF2B5EF4-FFF2-40B4-BE49-F238E27FC236}">
                    <a16:creationId xmlns:a16="http://schemas.microsoft.com/office/drawing/2014/main" id="{A7D398AA-89D2-AE41-9D75-A4347C4950A7}"/>
                  </a:ext>
                </a:extLst>
              </p:cNvPr>
              <p:cNvPicPr/>
              <p:nvPr/>
            </p:nvPicPr>
            <p:blipFill>
              <a:blip r:embed="rId6"/>
              <a:stretch>
                <a:fillRect/>
              </a:stretch>
            </p:blipFill>
            <p:spPr>
              <a:xfrm>
                <a:off x="1856851" y="3704253"/>
                <a:ext cx="25200" cy="29520"/>
              </a:xfrm>
              <a:prstGeom prst="rect">
                <a:avLst/>
              </a:prstGeom>
            </p:spPr>
          </p:pic>
        </mc:Fallback>
      </mc:AlternateContent>
      <p:pic>
        <p:nvPicPr>
          <p:cNvPr id="12" name="Picture 11">
            <a:extLst>
              <a:ext uri="{FF2B5EF4-FFF2-40B4-BE49-F238E27FC236}">
                <a16:creationId xmlns:a16="http://schemas.microsoft.com/office/drawing/2014/main" id="{E12DEFCB-639C-C710-B7AB-D4FDFA976CB4}"/>
              </a:ext>
            </a:extLst>
          </p:cNvPr>
          <p:cNvPicPr>
            <a:picLocks noChangeAspect="1"/>
          </p:cNvPicPr>
          <p:nvPr/>
        </p:nvPicPr>
        <p:blipFill>
          <a:blip r:embed="rId7"/>
          <a:stretch>
            <a:fillRect/>
          </a:stretch>
        </p:blipFill>
        <p:spPr>
          <a:xfrm>
            <a:off x="16518326" y="3498441"/>
            <a:ext cx="6398824" cy="9961670"/>
          </a:xfrm>
          <a:prstGeom prst="rect">
            <a:avLst/>
          </a:prstGeom>
        </p:spPr>
      </p:pic>
      <p:sp>
        <p:nvSpPr>
          <p:cNvPr id="19" name="TextBox 18">
            <a:extLst>
              <a:ext uri="{FF2B5EF4-FFF2-40B4-BE49-F238E27FC236}">
                <a16:creationId xmlns:a16="http://schemas.microsoft.com/office/drawing/2014/main" id="{A904609F-5854-08E5-C0A2-672034429164}"/>
              </a:ext>
            </a:extLst>
          </p:cNvPr>
          <p:cNvSpPr txBox="1"/>
          <p:nvPr/>
        </p:nvSpPr>
        <p:spPr>
          <a:xfrm>
            <a:off x="1063065" y="6630929"/>
            <a:ext cx="14101355" cy="50686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marR="0" algn="l" defTabSz="821531" rtl="0" fontAlgn="auto" latinLnBrk="0" hangingPunct="0">
              <a:lnSpc>
                <a:spcPct val="100000"/>
              </a:lnSpc>
              <a:spcBef>
                <a:spcPts val="0"/>
              </a:spcBef>
              <a:spcAft>
                <a:spcPts val="0"/>
              </a:spcAft>
              <a:buClrTx/>
              <a:buSzTx/>
              <a:tabLst/>
            </a:pPr>
            <a:r>
              <a:rPr kumimoji="0" lang="en-NZ" sz="3200" i="0" u="none" strike="noStrike" cap="none" spc="0" normalizeH="0" baseline="0" dirty="0">
                <a:ln>
                  <a:noFill/>
                </a:ln>
                <a:solidFill>
                  <a:srgbClr val="000000"/>
                </a:solidFill>
                <a:effectLst/>
                <a:uFillTx/>
                <a:latin typeface="Helvetica Neue"/>
                <a:ea typeface="Helvetica Neue"/>
                <a:cs typeface="Helvetica Neue"/>
                <a:sym typeface="Helvetica Neue"/>
              </a:rPr>
              <a:t>Using student interviews for termly interviews</a:t>
            </a:r>
          </a:p>
          <a:p>
            <a:pPr marR="0" algn="l" defTabSz="821531" rtl="0" fontAlgn="auto" latinLnBrk="0" hangingPunct="0">
              <a:lnSpc>
                <a:spcPct val="100000"/>
              </a:lnSpc>
              <a:spcBef>
                <a:spcPts val="0"/>
              </a:spcBef>
              <a:spcAft>
                <a:spcPts val="0"/>
              </a:spcAft>
              <a:buClrTx/>
              <a:buSzTx/>
              <a:tabLst/>
            </a:pPr>
            <a:endParaRPr kumimoji="0" lang="en-NZ" sz="320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r>
              <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rPr>
              <a:t>Once you have set up your questions you </a:t>
            </a:r>
            <a:r>
              <a:rPr lang="en-NZ" b="0" dirty="0"/>
              <a:t>can </a:t>
            </a:r>
            <a:r>
              <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rPr>
              <a:t>start using this form to complete your interviews </a:t>
            </a: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r>
              <a:rPr lang="en-NZ" b="0" dirty="0"/>
              <a:t>O</a:t>
            </a:r>
            <a:r>
              <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rPr>
              <a:t>nce opened you can type directly into  the highlighted box as you interview the student or alternatively print out and ask students to fill in.</a:t>
            </a: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endPar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457200" marR="0" indent="-457200" algn="l" defTabSz="821531" rtl="0" fontAlgn="auto" latinLnBrk="0" hangingPunct="0">
              <a:lnSpc>
                <a:spcPct val="100000"/>
              </a:lnSpc>
              <a:spcBef>
                <a:spcPts val="0"/>
              </a:spcBef>
              <a:spcAft>
                <a:spcPts val="0"/>
              </a:spcAft>
              <a:buClrTx/>
              <a:buSzTx/>
              <a:buFont typeface="Arial" panose="020B0604020202020204" pitchFamily="34" charset="0"/>
              <a:buChar char="•"/>
              <a:tabLst/>
            </a:pPr>
            <a:r>
              <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rPr>
              <a:t>Make a note that an interview sheet </a:t>
            </a:r>
            <a:r>
              <a:rPr lang="en-NZ" b="0" dirty="0"/>
              <a:t>has been completed as it is hidden until you tap the blue </a:t>
            </a:r>
            <a:r>
              <a:rPr lang="en-NZ" b="0" dirty="0" err="1"/>
              <a:t>i</a:t>
            </a:r>
            <a:r>
              <a:rPr lang="en-NZ" b="0" dirty="0"/>
              <a:t> button</a:t>
            </a:r>
            <a:endParaRPr kumimoji="0" lang="en-NZ" sz="3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pic>
        <p:nvPicPr>
          <p:cNvPr id="21" name="Picture 20">
            <a:extLst>
              <a:ext uri="{FF2B5EF4-FFF2-40B4-BE49-F238E27FC236}">
                <a16:creationId xmlns:a16="http://schemas.microsoft.com/office/drawing/2014/main" id="{7A4623D9-1A40-0D2C-E56B-577B9BB684AA}"/>
              </a:ext>
            </a:extLst>
          </p:cNvPr>
          <p:cNvPicPr>
            <a:picLocks noChangeAspect="1"/>
          </p:cNvPicPr>
          <p:nvPr/>
        </p:nvPicPr>
        <p:blipFill>
          <a:blip r:embed="rId8"/>
          <a:stretch>
            <a:fillRect/>
          </a:stretch>
        </p:blipFill>
        <p:spPr>
          <a:xfrm>
            <a:off x="1151646" y="4539690"/>
            <a:ext cx="14379012" cy="1634736"/>
          </a:xfrm>
          <a:prstGeom prst="rect">
            <a:avLst/>
          </a:prstGeom>
        </p:spPr>
      </p:pic>
      <mc:AlternateContent xmlns:mc="http://schemas.openxmlformats.org/markup-compatibility/2006" xmlns:p14="http://schemas.microsoft.com/office/powerpoint/2010/main">
        <mc:Choice Requires="p14">
          <p:contentPart p14:bwMode="auto" r:id="rId9">
            <p14:nvContentPartPr>
              <p14:cNvPr id="22" name="Ink 21">
                <a:extLst>
                  <a:ext uri="{FF2B5EF4-FFF2-40B4-BE49-F238E27FC236}">
                    <a16:creationId xmlns:a16="http://schemas.microsoft.com/office/drawing/2014/main" id="{619956DC-7747-FB20-220E-DD2B587EEC0C}"/>
                  </a:ext>
                </a:extLst>
              </p14:cNvPr>
              <p14:cNvContentPartPr/>
              <p14:nvPr/>
            </p14:nvContentPartPr>
            <p14:xfrm>
              <a:off x="3852360" y="5318902"/>
              <a:ext cx="2631960" cy="151200"/>
            </p14:xfrm>
          </p:contentPart>
        </mc:Choice>
        <mc:Fallback xmlns="">
          <p:pic>
            <p:nvPicPr>
              <p:cNvPr id="22" name="Ink 21">
                <a:extLst>
                  <a:ext uri="{FF2B5EF4-FFF2-40B4-BE49-F238E27FC236}">
                    <a16:creationId xmlns:a16="http://schemas.microsoft.com/office/drawing/2014/main" id="{619956DC-7747-FB20-220E-DD2B587EEC0C}"/>
                  </a:ext>
                </a:extLst>
              </p:cNvPr>
              <p:cNvPicPr/>
              <p:nvPr/>
            </p:nvPicPr>
            <p:blipFill>
              <a:blip r:embed="rId10"/>
              <a:stretch>
                <a:fillRect/>
              </a:stretch>
            </p:blipFill>
            <p:spPr>
              <a:xfrm>
                <a:off x="3798353" y="5210902"/>
                <a:ext cx="2739615" cy="3668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3" name="Ink 22">
                <a:extLst>
                  <a:ext uri="{FF2B5EF4-FFF2-40B4-BE49-F238E27FC236}">
                    <a16:creationId xmlns:a16="http://schemas.microsoft.com/office/drawing/2014/main" id="{D5535F7E-3508-4D88-A879-A50581B370B7}"/>
                  </a:ext>
                </a:extLst>
              </p14:cNvPr>
              <p14:cNvContentPartPr/>
              <p14:nvPr/>
            </p14:nvContentPartPr>
            <p14:xfrm>
              <a:off x="15374520" y="5333662"/>
              <a:ext cx="190440" cy="316800"/>
            </p14:xfrm>
          </p:contentPart>
        </mc:Choice>
        <mc:Fallback xmlns="">
          <p:pic>
            <p:nvPicPr>
              <p:cNvPr id="23" name="Ink 22">
                <a:extLst>
                  <a:ext uri="{FF2B5EF4-FFF2-40B4-BE49-F238E27FC236}">
                    <a16:creationId xmlns:a16="http://schemas.microsoft.com/office/drawing/2014/main" id="{D5535F7E-3508-4D88-A879-A50581B370B7}"/>
                  </a:ext>
                </a:extLst>
              </p:cNvPr>
              <p:cNvPicPr/>
              <p:nvPr/>
            </p:nvPicPr>
            <p:blipFill>
              <a:blip r:embed="rId12"/>
              <a:stretch>
                <a:fillRect/>
              </a:stretch>
            </p:blipFill>
            <p:spPr>
              <a:xfrm>
                <a:off x="15320520" y="5225662"/>
                <a:ext cx="298080" cy="5324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24" name="Ink 23">
                <a:extLst>
                  <a:ext uri="{FF2B5EF4-FFF2-40B4-BE49-F238E27FC236}">
                    <a16:creationId xmlns:a16="http://schemas.microsoft.com/office/drawing/2014/main" id="{CB048AAB-FEB3-167B-1F99-2D48B84A74BA}"/>
                  </a:ext>
                </a:extLst>
              </p14:cNvPr>
              <p14:cNvContentPartPr/>
              <p14:nvPr/>
            </p14:nvContentPartPr>
            <p14:xfrm>
              <a:off x="1996200" y="4720582"/>
              <a:ext cx="1495080" cy="51120"/>
            </p14:xfrm>
          </p:contentPart>
        </mc:Choice>
        <mc:Fallback xmlns="">
          <p:pic>
            <p:nvPicPr>
              <p:cNvPr id="24" name="Ink 23">
                <a:extLst>
                  <a:ext uri="{FF2B5EF4-FFF2-40B4-BE49-F238E27FC236}">
                    <a16:creationId xmlns:a16="http://schemas.microsoft.com/office/drawing/2014/main" id="{CB048AAB-FEB3-167B-1F99-2D48B84A74BA}"/>
                  </a:ext>
                </a:extLst>
              </p:cNvPr>
              <p:cNvPicPr/>
              <p:nvPr/>
            </p:nvPicPr>
            <p:blipFill>
              <a:blip r:embed="rId14"/>
              <a:stretch>
                <a:fillRect/>
              </a:stretch>
            </p:blipFill>
            <p:spPr>
              <a:xfrm>
                <a:off x="1942200" y="4612582"/>
                <a:ext cx="1602720" cy="266760"/>
              </a:xfrm>
              <a:prstGeom prst="rect">
                <a:avLst/>
              </a:prstGeom>
            </p:spPr>
          </p:pic>
        </mc:Fallback>
      </mc:AlternateContent>
    </p:spTree>
    <p:extLst>
      <p:ext uri="{BB962C8B-B14F-4D97-AF65-F5344CB8AC3E}">
        <p14:creationId xmlns:p14="http://schemas.microsoft.com/office/powerpoint/2010/main" val="3860455606"/>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AA97CB3-53F0-619D-E6E8-65EAAA9B616C}"/>
              </a:ext>
            </a:extLst>
          </p:cNvPr>
          <p:cNvSpPr>
            <a:spLocks noGrp="1"/>
          </p:cNvSpPr>
          <p:nvPr>
            <p:ph type="body" idx="1"/>
          </p:nvPr>
        </p:nvSpPr>
        <p:spPr>
          <a:xfrm>
            <a:off x="717727" y="4455097"/>
            <a:ext cx="10636041" cy="8840392"/>
          </a:xfrm>
        </p:spPr>
        <p:txBody>
          <a:bodyPr/>
          <a:lstStyle/>
          <a:p>
            <a:pPr marL="610870" indent="-610870"/>
            <a:r>
              <a:rPr lang="en-NZ" dirty="0"/>
              <a:t>Using the contact history field is another way to document important information regarding students. </a:t>
            </a:r>
            <a:endParaRPr lang="en-US" dirty="0"/>
          </a:p>
          <a:p>
            <a:pPr marL="610870" indent="-610870"/>
            <a:r>
              <a:rPr lang="en-NZ" dirty="0"/>
              <a:t>Attaching emails that have been sent to parents regarding the wellbeing of a student along with any form of formal correspondence such as an investigation letter ensures all the information is held in one place.</a:t>
            </a:r>
            <a:endParaRPr lang="en-US" dirty="0"/>
          </a:p>
          <a:p>
            <a:pPr marL="610870" indent="-610870"/>
            <a:endParaRPr lang="en-NZ" dirty="0"/>
          </a:p>
        </p:txBody>
      </p:sp>
      <p:pic>
        <p:nvPicPr>
          <p:cNvPr id="4" name="Picture 4" descr="Table&#10;&#10;Description automatically generated">
            <a:extLst>
              <a:ext uri="{FF2B5EF4-FFF2-40B4-BE49-F238E27FC236}">
                <a16:creationId xmlns:a16="http://schemas.microsoft.com/office/drawing/2014/main" id="{1DFB625E-5540-F4D1-FBE1-59ACF85F758D}"/>
              </a:ext>
            </a:extLst>
          </p:cNvPr>
          <p:cNvPicPr>
            <a:picLocks noChangeAspect="1"/>
          </p:cNvPicPr>
          <p:nvPr/>
        </p:nvPicPr>
        <p:blipFill>
          <a:blip r:embed="rId2"/>
          <a:stretch>
            <a:fillRect/>
          </a:stretch>
        </p:blipFill>
        <p:spPr>
          <a:xfrm>
            <a:off x="10918108" y="4743450"/>
            <a:ext cx="12748165" cy="5905106"/>
          </a:xfrm>
          <a:prstGeom prst="rect">
            <a:avLst/>
          </a:prstGeom>
        </p:spPr>
      </p:pic>
      <p:sp>
        <p:nvSpPr>
          <p:cNvPr id="5" name="Title 1">
            <a:extLst>
              <a:ext uri="{FF2B5EF4-FFF2-40B4-BE49-F238E27FC236}">
                <a16:creationId xmlns:a16="http://schemas.microsoft.com/office/drawing/2014/main" id="{9FA9D1C2-88DA-5489-E06E-8FE78FC06180}"/>
              </a:ext>
            </a:extLst>
          </p:cNvPr>
          <p:cNvSpPr txBox="1">
            <a:spLocks/>
          </p:cNvSpPr>
          <p:nvPr/>
        </p:nvSpPr>
        <p:spPr>
          <a:xfrm>
            <a:off x="4254103" y="1707356"/>
            <a:ext cx="15609094" cy="303609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noAutofit/>
          </a:bodyPr>
          <a:lstStyle>
            <a:lvl1pPr marL="0" marR="0" indent="0" algn="ctr" defTabSz="821531" latinLnBrk="0">
              <a:lnSpc>
                <a:spcPct val="100000"/>
              </a:lnSpc>
              <a:spcBef>
                <a:spcPts val="0"/>
              </a:spcBef>
              <a:spcAft>
                <a:spcPts val="0"/>
              </a:spcAft>
              <a:buClrTx/>
              <a:buSzTx/>
              <a:buFontTx/>
              <a:buNone/>
              <a:tabLst/>
              <a:defRPr sz="11200" b="0" i="0" u="none" strike="noStrike" cap="none" spc="0" baseline="0">
                <a:solidFill>
                  <a:srgbClr val="00A3DA"/>
                </a:solidFill>
                <a:uFillTx/>
                <a:latin typeface="Avenir Book"/>
                <a:ea typeface="Avenir Book"/>
                <a:cs typeface="Avenir Book"/>
                <a:sym typeface="Avenir Book"/>
              </a:defRPr>
            </a:lvl1pPr>
            <a:lvl2pPr marL="0" marR="0" indent="0" algn="ctr" defTabSz="821531" latinLnBrk="0">
              <a:lnSpc>
                <a:spcPct val="100000"/>
              </a:lnSpc>
              <a:spcBef>
                <a:spcPts val="0"/>
              </a:spcBef>
              <a:spcAft>
                <a:spcPts val="0"/>
              </a:spcAft>
              <a:buClrTx/>
              <a:buSzTx/>
              <a:buFontTx/>
              <a:buNone/>
              <a:tabLst/>
              <a:defRPr sz="11200" b="0" i="0" u="none" strike="noStrike" cap="none" spc="0" baseline="0">
                <a:solidFill>
                  <a:srgbClr val="00A3DA"/>
                </a:solidFill>
                <a:uFillTx/>
                <a:latin typeface="Avenir Book"/>
                <a:ea typeface="Avenir Book"/>
                <a:cs typeface="Avenir Book"/>
                <a:sym typeface="Avenir Book"/>
              </a:defRPr>
            </a:lvl2pPr>
            <a:lvl3pPr marL="0" marR="0" indent="0" algn="ctr" defTabSz="821531" latinLnBrk="0">
              <a:lnSpc>
                <a:spcPct val="100000"/>
              </a:lnSpc>
              <a:spcBef>
                <a:spcPts val="0"/>
              </a:spcBef>
              <a:spcAft>
                <a:spcPts val="0"/>
              </a:spcAft>
              <a:buClrTx/>
              <a:buSzTx/>
              <a:buFontTx/>
              <a:buNone/>
              <a:tabLst/>
              <a:defRPr sz="11200" b="0" i="0" u="none" strike="noStrike" cap="none" spc="0" baseline="0">
                <a:solidFill>
                  <a:srgbClr val="00A3DA"/>
                </a:solidFill>
                <a:uFillTx/>
                <a:latin typeface="Avenir Book"/>
                <a:ea typeface="Avenir Book"/>
                <a:cs typeface="Avenir Book"/>
                <a:sym typeface="Avenir Book"/>
              </a:defRPr>
            </a:lvl3pPr>
            <a:lvl4pPr marL="0" marR="0" indent="0" algn="ctr" defTabSz="821531" latinLnBrk="0">
              <a:lnSpc>
                <a:spcPct val="100000"/>
              </a:lnSpc>
              <a:spcBef>
                <a:spcPts val="0"/>
              </a:spcBef>
              <a:spcAft>
                <a:spcPts val="0"/>
              </a:spcAft>
              <a:buClrTx/>
              <a:buSzTx/>
              <a:buFontTx/>
              <a:buNone/>
              <a:tabLst/>
              <a:defRPr sz="11200" b="0" i="0" u="none" strike="noStrike" cap="none" spc="0" baseline="0">
                <a:solidFill>
                  <a:srgbClr val="00A3DA"/>
                </a:solidFill>
                <a:uFillTx/>
                <a:latin typeface="Avenir Book"/>
                <a:ea typeface="Avenir Book"/>
                <a:cs typeface="Avenir Book"/>
                <a:sym typeface="Avenir Book"/>
              </a:defRPr>
            </a:lvl4pPr>
            <a:lvl5pPr marL="0" marR="0" indent="0" algn="ctr" defTabSz="821531" latinLnBrk="0">
              <a:lnSpc>
                <a:spcPct val="100000"/>
              </a:lnSpc>
              <a:spcBef>
                <a:spcPts val="0"/>
              </a:spcBef>
              <a:spcAft>
                <a:spcPts val="0"/>
              </a:spcAft>
              <a:buClrTx/>
              <a:buSzTx/>
              <a:buFontTx/>
              <a:buNone/>
              <a:tabLst/>
              <a:defRPr sz="11200" b="0" i="0" u="none" strike="noStrike" cap="none" spc="0" baseline="0">
                <a:solidFill>
                  <a:srgbClr val="00A3DA"/>
                </a:solidFill>
                <a:uFillTx/>
                <a:latin typeface="Avenir Book"/>
                <a:ea typeface="Avenir Book"/>
                <a:cs typeface="Avenir Book"/>
                <a:sym typeface="Avenir Book"/>
              </a:defRPr>
            </a:lvl5pPr>
            <a:lvl6pPr marL="0" marR="0" indent="0" algn="ctr" defTabSz="821531" latinLnBrk="0">
              <a:lnSpc>
                <a:spcPct val="100000"/>
              </a:lnSpc>
              <a:spcBef>
                <a:spcPts val="0"/>
              </a:spcBef>
              <a:spcAft>
                <a:spcPts val="0"/>
              </a:spcAft>
              <a:buClrTx/>
              <a:buSzTx/>
              <a:buFontTx/>
              <a:buNone/>
              <a:tabLst/>
              <a:defRPr sz="11200" b="0" i="0" u="none" strike="noStrike" cap="none" spc="0" baseline="0">
                <a:solidFill>
                  <a:srgbClr val="00A3DA"/>
                </a:solidFill>
                <a:uFillTx/>
                <a:latin typeface="Avenir Book"/>
                <a:ea typeface="Avenir Book"/>
                <a:cs typeface="Avenir Book"/>
                <a:sym typeface="Avenir Book"/>
              </a:defRPr>
            </a:lvl6pPr>
            <a:lvl7pPr marL="0" marR="0" indent="0" algn="ctr" defTabSz="821531" latinLnBrk="0">
              <a:lnSpc>
                <a:spcPct val="100000"/>
              </a:lnSpc>
              <a:spcBef>
                <a:spcPts val="0"/>
              </a:spcBef>
              <a:spcAft>
                <a:spcPts val="0"/>
              </a:spcAft>
              <a:buClrTx/>
              <a:buSzTx/>
              <a:buFontTx/>
              <a:buNone/>
              <a:tabLst/>
              <a:defRPr sz="11200" b="0" i="0" u="none" strike="noStrike" cap="none" spc="0" baseline="0">
                <a:solidFill>
                  <a:srgbClr val="00A3DA"/>
                </a:solidFill>
                <a:uFillTx/>
                <a:latin typeface="Avenir Book"/>
                <a:ea typeface="Avenir Book"/>
                <a:cs typeface="Avenir Book"/>
                <a:sym typeface="Avenir Book"/>
              </a:defRPr>
            </a:lvl7pPr>
            <a:lvl8pPr marL="0" marR="0" indent="0" algn="ctr" defTabSz="821531" latinLnBrk="0">
              <a:lnSpc>
                <a:spcPct val="100000"/>
              </a:lnSpc>
              <a:spcBef>
                <a:spcPts val="0"/>
              </a:spcBef>
              <a:spcAft>
                <a:spcPts val="0"/>
              </a:spcAft>
              <a:buClrTx/>
              <a:buSzTx/>
              <a:buFontTx/>
              <a:buNone/>
              <a:tabLst/>
              <a:defRPr sz="11200" b="0" i="0" u="none" strike="noStrike" cap="none" spc="0" baseline="0">
                <a:solidFill>
                  <a:srgbClr val="00A3DA"/>
                </a:solidFill>
                <a:uFillTx/>
                <a:latin typeface="Avenir Book"/>
                <a:ea typeface="Avenir Book"/>
                <a:cs typeface="Avenir Book"/>
                <a:sym typeface="Avenir Book"/>
              </a:defRPr>
            </a:lvl8pPr>
            <a:lvl9pPr marL="0" marR="0" indent="0" algn="ctr" defTabSz="821531" latinLnBrk="0">
              <a:lnSpc>
                <a:spcPct val="100000"/>
              </a:lnSpc>
              <a:spcBef>
                <a:spcPts val="0"/>
              </a:spcBef>
              <a:spcAft>
                <a:spcPts val="0"/>
              </a:spcAft>
              <a:buClrTx/>
              <a:buSzTx/>
              <a:buFontTx/>
              <a:buNone/>
              <a:tabLst/>
              <a:defRPr sz="11200" b="0" i="0" u="none" strike="noStrike" cap="none" spc="0" baseline="0">
                <a:solidFill>
                  <a:srgbClr val="00A3DA"/>
                </a:solidFill>
                <a:uFillTx/>
                <a:latin typeface="Avenir Book"/>
                <a:ea typeface="Avenir Book"/>
                <a:cs typeface="Avenir Book"/>
                <a:sym typeface="Avenir Book"/>
              </a:defRPr>
            </a:lvl9pPr>
          </a:lstStyle>
          <a:p>
            <a:pPr hangingPunct="1"/>
            <a:r>
              <a:rPr lang="en-NZ" sz="6600" dirty="0"/>
              <a:t>Contact History for pastoral needs</a:t>
            </a:r>
          </a:p>
        </p:txBody>
      </p:sp>
    </p:spTree>
    <p:extLst>
      <p:ext uri="{BB962C8B-B14F-4D97-AF65-F5344CB8AC3E}">
        <p14:creationId xmlns:p14="http://schemas.microsoft.com/office/powerpoint/2010/main" val="2930796545"/>
      </p:ext>
    </p:extLst>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929</Words>
  <Application>Microsoft Office PowerPoint</Application>
  <PresentationFormat>Custom</PresentationFormat>
  <Paragraphs>164</Paragraphs>
  <Slides>16</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16</vt:i4>
      </vt:variant>
    </vt:vector>
  </HeadingPairs>
  <TitlesOfParts>
    <vt:vector size="25" baseType="lpstr">
      <vt:lpstr>Arial</vt:lpstr>
      <vt:lpstr>Avenir Book</vt:lpstr>
      <vt:lpstr>Avenir Heavy</vt:lpstr>
      <vt:lpstr>Helvetica Neue</vt:lpstr>
      <vt:lpstr>Helvetica Neue Light</vt:lpstr>
      <vt:lpstr>Helvetica Neue Medium</vt:lpstr>
      <vt:lpstr>Helvetica Neue Thin</vt:lpstr>
      <vt:lpstr>Wingdings</vt:lpstr>
      <vt:lpstr>White</vt:lpstr>
      <vt:lpstr>PowerPoint Presentation</vt:lpstr>
      <vt:lpstr>Proactive monitoring</vt:lpstr>
      <vt:lpstr>Using eSchool for reports and interviews </vt:lpstr>
      <vt:lpstr>Using eSchool for reports and interviews</vt:lpstr>
      <vt:lpstr>Using eSchool for reports and interviews</vt:lpstr>
      <vt:lpstr>Using eSchool for reports and interviews</vt:lpstr>
      <vt:lpstr>Using eSchool for reports and interviews</vt:lpstr>
      <vt:lpstr>Using eSchool for reports and interviews</vt:lpstr>
      <vt:lpstr>PowerPoint Presentation</vt:lpstr>
      <vt:lpstr>Using eSchool for reports and interviews</vt:lpstr>
      <vt:lpstr>Using Student Interviews to record pastoral concerns</vt:lpstr>
      <vt:lpstr>Using E-school to capture important information</vt:lpstr>
      <vt:lpstr>PowerPoint Presentation</vt:lpstr>
      <vt:lpstr>PowerPoint Presentation</vt:lpstr>
      <vt:lpstr>Using eSchool for emergency paper records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Jane Thomas</dc:creator>
  <cp:lastModifiedBy>Jane Thomas</cp:lastModifiedBy>
  <cp:revision>3</cp:revision>
  <dcterms:modified xsi:type="dcterms:W3CDTF">2023-06-14T22:51:00Z</dcterms:modified>
</cp:coreProperties>
</file>